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754" r:id="rId7"/>
    <p:sldMasterId id="214748384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</p:sldIdLst>
  <p:sldSz cy="6858000" cx="12192000"/>
  <p:notesSz cx="6858000" cy="9144000"/>
  <p:embeddedFontLst>
    <p:embeddedFont>
      <p:font typeface="Manrope"/>
      <p:regular r:id="rId112"/>
      <p:bold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14" roundtripDataSignature="AMtx7mju0tPvHLRYx2pMfN0hjBBQkv7Z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39E898-0BF5-4E3F-A5A3-B7F42B064606}">
  <a:tblStyle styleId="{4839E898-0BF5-4E3F-A5A3-B7F42B06460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customschemas.google.com/relationships/presentationmetadata" Target="metadata"/><Relationship Id="rId18" Type="http://schemas.openxmlformats.org/officeDocument/2006/relationships/slide" Target="slides/slide9.xml"/><Relationship Id="rId113" Type="http://schemas.openxmlformats.org/officeDocument/2006/relationships/font" Target="fonts/Manrope-bold.fntdata"/><Relationship Id="rId112" Type="http://schemas.openxmlformats.org/officeDocument/2006/relationships/font" Target="fonts/Manrope-regular.fntdata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93488282626044"/>
          <c:y val="5.6317161073615611E-2"/>
          <c:w val="0.81899221004446665"/>
          <c:h val="0.8408098468443951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0-E945-B5A8-1EF6EB753DB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2E0-E945-B5A8-1EF6EB753DB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0-E945-B5A8-1EF6EB753DB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2E0-E945-B5A8-1EF6EB753DBB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108000" bIns="19050" anchor="ctr" anchorCtr="0">
                    <a:noAutofit/>
                  </a:bodyPr>
                  <a:lstStyle/>
                  <a:p>
                    <a:pPr algn="r">
                      <a:defRPr sz="1400" b="1" i="0" u="none" strike="noStrike" kern="1200" baseline="0">
                        <a:solidFill>
                          <a:srgbClr val="9D9D9D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51E3DEF8-0B59-3B43-8E17-5AE0A1D23510}" type="VALUE">
                      <a:rPr lang="en-US" altLang="ko-KR" sz="1400" smtClean="0">
                        <a:solidFill>
                          <a:srgbClr val="9D9D9D"/>
                        </a:solidFill>
                      </a:rPr>
                      <a:pPr algn="r">
                        <a:defRPr sz="1400" b="1" i="0" u="none" strike="noStrike" kern="1200" baseline="0">
                          <a:solidFill>
                            <a:srgbClr val="9D9D9D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400" dirty="0">
                        <a:solidFill>
                          <a:srgbClr val="9D9D9D"/>
                        </a:solidFill>
                      </a:rPr>
                      <a:t>%</a:t>
                    </a:r>
                  </a:p>
                  <a:p>
                    <a:pPr algn="r">
                      <a:defRPr sz="1400" b="1" i="0" u="none" strike="noStrike" kern="1200" baseline="0">
                        <a:solidFill>
                          <a:srgbClr val="9D9D9D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700" dirty="0">
                        <a:solidFill>
                          <a:srgbClr val="9D9D9D"/>
                        </a:solidFill>
                      </a:rPr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5317009084478056"/>
                      <c:h val="0.134389898305185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2E0-E945-B5A8-1EF6EB753DBB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108000" bIns="19050" anchor="ctr" anchorCtr="0">
                    <a:noAutofit/>
                  </a:bodyPr>
                  <a:lstStyle/>
                  <a:p>
                    <a:pPr algn="r">
                      <a:defRPr sz="1400" b="1" i="0" u="none" strike="noStrike" kern="1200" baseline="0">
                        <a:solidFill>
                          <a:srgbClr val="9D9D9D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2F2D2B32-6FEB-2344-91BA-246086C190FD}" type="VALUE">
                      <a:rPr lang="en-US" altLang="ko-KR" sz="1400" smtClean="0">
                        <a:solidFill>
                          <a:srgbClr val="9D9D9D"/>
                        </a:solidFill>
                      </a:rPr>
                      <a:pPr algn="r">
                        <a:defRPr sz="1400" b="1" i="0" u="none" strike="noStrike" kern="1200" baseline="0">
                          <a:solidFill>
                            <a:srgbClr val="9D9D9D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400" dirty="0">
                        <a:solidFill>
                          <a:srgbClr val="9D9D9D"/>
                        </a:solidFill>
                      </a:rPr>
                      <a:t>%</a:t>
                    </a:r>
                  </a:p>
                  <a:p>
                    <a:pPr algn="r">
                      <a:defRPr sz="1400" b="1" i="0" u="none" strike="noStrike" kern="1200" baseline="0">
                        <a:solidFill>
                          <a:srgbClr val="9D9D9D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700" dirty="0">
                        <a:solidFill>
                          <a:srgbClr val="9D9D9D"/>
                        </a:solidFill>
                      </a:rPr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916809484028642"/>
                      <c:h val="0.1249087344661955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2E0-E945-B5A8-1EF6EB753DBB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108000" bIns="19050" anchor="ctr" anchorCtr="0">
                    <a:noAutofit/>
                  </a:bodyPr>
                  <a:lstStyle/>
                  <a:p>
                    <a:pPr algn="r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357A294E-68EE-2541-B866-2504D05DB3BD}" type="VALUE">
                      <a:rPr lang="en-US" altLang="ko-KR" smtClean="0"/>
                      <a:pPr algn="r"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dirty="0"/>
                      <a:t>%</a:t>
                    </a:r>
                  </a:p>
                  <a:p>
                    <a:pPr algn="r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9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5797081735125166"/>
                      <c:h val="0.121748346519865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2E0-E945-B5A8-1EF6EB753DBB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108000" bIns="19050" anchor="ctr" anchorCtr="0">
                    <a:noAutofit/>
                  </a:bodyPr>
                  <a:lstStyle/>
                  <a:p>
                    <a:pPr algn="r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F2700E1F-D74C-9442-8320-C6AFA8157D8F}" type="VALUE">
                      <a:rPr lang="en-US" altLang="ko-KR" smtClean="0"/>
                      <a:pPr algn="r"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dirty="0"/>
                      <a:t>%</a:t>
                    </a:r>
                  </a:p>
                  <a:p>
                    <a:pPr algn="r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9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7838143198285981"/>
                      <c:h val="0.1407106741978462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2E0-E945-B5A8-1EF6EB753DBB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108000" bIns="19050" anchor="ctr" anchorCtr="0">
                    <a:noAutofit/>
                  </a:bodyPr>
                  <a:lstStyle/>
                  <a:p>
                    <a:pPr algn="r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B0593E52-5CBD-CE4A-B12C-93AFE7A321EF}" type="VALUE">
                      <a:rPr lang="en-US" altLang="ko-KR" smtClean="0"/>
                      <a:pPr algn="r"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dirty="0"/>
                      <a:t>%</a:t>
                    </a:r>
                  </a:p>
                  <a:p>
                    <a:pPr algn="r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9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31210439649013727"/>
                      <c:h val="0.1407106741978462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D2E0-E945-B5A8-1EF6EB753D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108000" bIns="19050" anchor="ctr" anchorCtr="0">
                <a:spAutoFit/>
              </a:bodyPr>
              <a:lstStyle/>
              <a:p>
                <a:pPr algn="r">
                  <a:defRPr sz="1400" b="1" i="0" u="none" strike="noStrike" kern="1200" baseline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E0-E945-B5A8-1EF6EB753D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0-E945-B5A8-1EF6EB753DB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2E0-E945-B5A8-1EF6EB753DB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0-E945-B5A8-1EF6EB753DB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0-E945-B5A8-1EF6EB753DB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0-E945-B5A8-1EF6EB753DBB}"/>
              </c:ext>
            </c:extLst>
          </c:dPt>
          <c:cat>
            <c:strRef>
              <c:f>Sheet1!$A$2:$A$6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80</c:v>
                </c:pt>
                <c:pt idx="1">
                  <c:v>70</c:v>
                </c:pt>
                <c:pt idx="2">
                  <c:v>50</c:v>
                </c:pt>
                <c:pt idx="3">
                  <c:v>40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E0-E945-B5A8-1EF6EB753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405969567"/>
        <c:axId val="213158624"/>
      </c:barChart>
      <c:catAx>
        <c:axId val="14059695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3158624"/>
        <c:crosses val="autoZero"/>
        <c:auto val="1"/>
        <c:lblAlgn val="ctr"/>
        <c:lblOffset val="100"/>
        <c:noMultiLvlLbl val="0"/>
      </c:catAx>
      <c:valAx>
        <c:axId val="213158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5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40596956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91-F748-8503-E471FD8F707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991-F748-8503-E471FD8F707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91-F748-8503-E471FD8F707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991-F748-8503-E471FD8F707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91-F748-8503-E471FD8F707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991-F748-8503-E471FD8F707F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FEA78127-0A35-DA48-B810-54414D69C1B6}" type="VALUE">
                      <a:rPr lang="en-US" altLang="ko-KR" smtClean="0"/>
                      <a:pPr algn="l">
                        <a:defRPr sz="1400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/>
                      <a:t>%</a:t>
                    </a:r>
                    <a:endParaRPr lang="ko-KR" altLang="en-US" dirty="0"/>
                  </a:p>
                  <a:p>
                    <a:pPr algn="l">
                      <a:defRPr sz="1400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301389595182733E-2"/>
                      <c:h val="0.143574121239281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991-F748-8503-E471FD8F707F}"/>
                </c:ext>
              </c:extLst>
            </c:dLbl>
            <c:dLbl>
              <c:idx val="1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C764EC86-C78B-0241-8A52-B90DEF5F9825}" type="VALUE">
                      <a:rPr lang="en-US" altLang="ko-KR" smtClean="0"/>
                      <a:pPr algn="l">
                        <a:defRPr sz="1400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/>
                      <a:t>%</a:t>
                    </a:r>
                    <a:endParaRPr lang="ko-KR" altLang="en-US" dirty="0"/>
                  </a:p>
                  <a:p>
                    <a:pPr algn="l">
                      <a:defRPr sz="1400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616341261218619E-2"/>
                      <c:h val="0.2262494587043850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991-F748-8503-E471FD8F707F}"/>
                </c:ext>
              </c:extLst>
            </c:dLbl>
            <c:dLbl>
              <c:idx val="2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125DA16C-2B2D-5249-9F92-6BE18C134AB9}" type="VALUE">
                      <a:rPr lang="en-US" altLang="ko-KR" smtClean="0"/>
                      <a:pPr algn="l">
                        <a:defRPr sz="1400" b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/>
                      <a:t>%</a:t>
                    </a:r>
                    <a:endParaRPr lang="ko-KR" altLang="en-US" dirty="0"/>
                  </a:p>
                  <a:p>
                    <a:pPr algn="l">
                      <a:defRPr sz="1400" b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6685017828774696E-2"/>
                      <c:h val="0.305617782670884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991-F748-8503-E471FD8F707F}"/>
                </c:ext>
              </c:extLst>
            </c:dLbl>
            <c:dLbl>
              <c:idx val="3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rgbClr val="9D9D9D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C1FCB360-31DB-D748-9EC4-040135CC3B30}" type="VALUE">
                      <a:rPr lang="en-US" altLang="ko-KR" sz="1400" smtClean="0">
                        <a:solidFill>
                          <a:srgbClr val="9D9D9D"/>
                        </a:solidFill>
                      </a:rPr>
                      <a:pPr algn="l">
                        <a:defRPr sz="1400" b="1">
                          <a:solidFill>
                            <a:srgbClr val="9D9D9D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>
                        <a:solidFill>
                          <a:srgbClr val="9D9D9D"/>
                        </a:solidFill>
                      </a:rPr>
                      <a:t>%</a:t>
                    </a:r>
                    <a:endParaRPr lang="ko-KR" altLang="en-US" sz="1200" dirty="0">
                      <a:solidFill>
                        <a:srgbClr val="9D9D9D"/>
                      </a:solidFill>
                    </a:endParaRPr>
                  </a:p>
                  <a:p>
                    <a:pPr algn="l">
                      <a:defRPr sz="1400" b="1">
                        <a:solidFill>
                          <a:srgbClr val="9D9D9D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>
                        <a:solidFill>
                          <a:srgbClr val="9D9D9D"/>
                        </a:solidFill>
                      </a:rPr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rgbClr val="9D9D9D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801540612631363E-2"/>
                      <c:h val="0.315538823166697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991-F748-8503-E471FD8F707F}"/>
                </c:ext>
              </c:extLst>
            </c:dLbl>
            <c:dLbl>
              <c:idx val="4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F5FD7C1B-D4B8-D046-BB15-AD37D88C5B14}" type="VALUE">
                      <a:rPr lang="en-US" altLang="ko-KR" smtClean="0"/>
                      <a:pPr algn="l">
                        <a:defRPr sz="1400" b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/>
                      <a:t>%</a:t>
                    </a:r>
                    <a:endParaRPr lang="ko-KR" altLang="en-US" dirty="0"/>
                  </a:p>
                  <a:p>
                    <a:pPr algn="l">
                      <a:defRPr sz="1400" b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6269845553231713E-2"/>
                      <c:h val="0.484196511595509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991-F748-8503-E471FD8F707F}"/>
                </c:ext>
              </c:extLst>
            </c:dLbl>
            <c:dLbl>
              <c:idx val="5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FF77C967-C79D-1E45-AD57-6F1B9BCE9BA4}" type="VALUE">
                      <a:rPr lang="en-US" altLang="ko-KR" smtClean="0"/>
                      <a:pPr algn="l">
                        <a:defRPr sz="1400" b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/>
                      <a:t>%</a:t>
                    </a:r>
                    <a:endParaRPr lang="ko-KR" altLang="en-US" dirty="0"/>
                  </a:p>
                  <a:p>
                    <a:pPr algn="l">
                      <a:defRPr sz="1400" b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268906261575646E-2"/>
                      <c:h val="0.570178862559217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991-F748-8503-E471FD8F707F}"/>
                </c:ext>
              </c:extLst>
            </c:dLbl>
            <c:dLbl>
              <c:idx val="6"/>
              <c:tx>
                <c:rich>
                  <a:bodyPr rot="0" spcFirstLastPara="1" vertOverflow="overflow" horzOverflow="overflow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fld id="{0DBDCC6F-C080-EF42-8C16-DE0E46E7D128}" type="VALUE">
                      <a:rPr lang="en-US" altLang="ko-KR" smtClean="0"/>
                      <a:pPr algn="l">
                        <a:defRPr sz="1400" b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100" dirty="0"/>
                      <a:t>%</a:t>
                    </a:r>
                    <a:endParaRPr lang="ko-KR" altLang="en-US" dirty="0"/>
                  </a:p>
                  <a:p>
                    <a:pPr algn="l">
                      <a:defRPr sz="1400" b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defRPr>
                    </a:pPr>
                    <a:r>
                      <a:rPr lang="ko-KR" altLang="en-US" sz="6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1" i="0" u="none" strike="noStrike" kern="1200" baseline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defRPr>
                  </a:pPr>
                  <a:endParaRPr lang="ko-Kore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6269845553231713E-2"/>
                      <c:h val="0.662775240520133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C991-F748-8503-E471FD8F70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t" anchorCtr="0">
                <a:noAutofit/>
              </a:bodyPr>
              <a:lstStyle/>
              <a:p>
                <a:pPr algn="l"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ore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40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8-B24A-AE91-A2AA1A2371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991-F748-8503-E471FD8F707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991-F748-8503-E471FD8F707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991-F748-8503-E471FD8F707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alpha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991-F748-8503-E471FD8F707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991-F748-8503-E471FD8F707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991-F748-8503-E471FD8F707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991-F748-8503-E471FD8F707F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80</c:v>
                </c:pt>
                <c:pt idx="1">
                  <c:v>70</c:v>
                </c:pt>
                <c:pt idx="2">
                  <c:v>60</c:v>
                </c:pt>
                <c:pt idx="3">
                  <c:v>60</c:v>
                </c:pt>
                <c:pt idx="4">
                  <c:v>40</c:v>
                </c:pt>
                <c:pt idx="5">
                  <c:v>30</c:v>
                </c:pt>
                <c:pt idx="6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8-B24A-AE91-A2AA1A237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750228783"/>
        <c:axId val="272841823"/>
      </c:barChart>
      <c:catAx>
        <c:axId val="750228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72841823"/>
        <c:crosses val="autoZero"/>
        <c:auto val="1"/>
        <c:lblAlgn val="ctr"/>
        <c:lblOffset val="100"/>
        <c:noMultiLvlLbl val="0"/>
      </c:catAx>
      <c:valAx>
        <c:axId val="272841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5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noFill/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50228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158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10</c:v>
                </c:pt>
                <c:pt idx="2">
                  <c:v>20</c:v>
                </c:pt>
                <c:pt idx="3">
                  <c:v>17</c:v>
                </c:pt>
                <c:pt idx="4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7D-1444-965C-B941CC2673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8"/>
              <c:spPr>
                <a:solidFill>
                  <a:schemeClr val="bg1"/>
                </a:solidFill>
                <a:ln w="3175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E7D-1444-965C-B941CC267374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2"/>
                </a:solidFill>
                <a:ln w="158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marker>
            <c:bubble3D val="0"/>
            <c:spPr>
              <a:ln w="12700" cap="rnd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E7D-1444-965C-B941CC267374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50</c:v>
                </c:pt>
                <c:pt idx="3">
                  <c:v>70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7D-1444-965C-B941CC2673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40</c:v>
                </c:pt>
                <c:pt idx="1">
                  <c:v>50</c:v>
                </c:pt>
                <c:pt idx="2">
                  <c:v>58</c:v>
                </c:pt>
                <c:pt idx="3">
                  <c:v>57</c:v>
                </c:pt>
                <c:pt idx="4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7D-1444-965C-B941CC2673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096543"/>
        <c:axId val="80980895"/>
      </c:lineChart>
      <c:catAx>
        <c:axId val="81096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ore-KR"/>
          </a:p>
        </c:txPr>
        <c:crossAx val="80980895"/>
        <c:crosses val="autoZero"/>
        <c:auto val="1"/>
        <c:lblAlgn val="ctr"/>
        <c:lblOffset val="100"/>
        <c:noMultiLvlLbl val="0"/>
      </c:catAx>
      <c:valAx>
        <c:axId val="8098089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pPr>
            <a:endParaRPr lang="ko-Kore-KR"/>
          </a:p>
        </c:txPr>
        <c:crossAx val="81096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lnSpc>
                <a:spcPts val="2680"/>
              </a:lnSpc>
              <a:defRPr sz="2000" b="1" i="0" u="none" strike="noStrike" kern="12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r>
              <a:rPr lang="ko-KR" altLang="en-US" sz="2000" b="1" i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도표 주제를</a:t>
            </a:r>
            <a:endParaRPr lang="en-US" altLang="ko-KR" sz="2000" b="1" i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ts val="2680"/>
              </a:lnSpc>
              <a:defRPr sz="20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r>
              <a:rPr lang="ko-KR" altLang="en-US" sz="2000" b="1" i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입력하세요</a:t>
            </a:r>
          </a:p>
        </c:rich>
      </c:tx>
      <c:layout>
        <c:manualLayout>
          <c:xMode val="edge"/>
          <c:yMode val="edge"/>
          <c:x val="0.38659615931702906"/>
          <c:y val="0.4128436070398843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lnSpc>
              <a:spcPts val="2680"/>
            </a:lnSpc>
            <a:defRPr sz="2000" b="1" i="0" u="none" strike="noStrike" kern="1200" spc="0" baseline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defRPr>
          </a:pPr>
          <a:endParaRPr lang="ko-Kore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F4-994C-A580-39FFB7FEBD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CF4-994C-A580-39FFB7FEBD0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CF4-994C-A580-39FFB7FEBD05}"/>
              </c:ext>
            </c:extLst>
          </c:dPt>
          <c:dPt>
            <c:idx val="3"/>
            <c:bubble3D val="0"/>
            <c:spPr>
              <a:solidFill>
                <a:schemeClr val="accent5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CF4-994C-A580-39FFB7FEBD05}"/>
              </c:ext>
            </c:extLst>
          </c:dPt>
          <c:dPt>
            <c:idx val="4"/>
            <c:bubble3D val="0"/>
            <c:spPr>
              <a:solidFill>
                <a:schemeClr val="accent4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CF4-994C-A580-39FFB7FEBD05}"/>
              </c:ext>
            </c:extLst>
          </c:dPt>
          <c:dPt>
            <c:idx val="5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CF4-994C-A580-39FFB7FEBD05}"/>
              </c:ext>
            </c:extLst>
          </c:dPt>
          <c:dLbls>
            <c:dLbl>
              <c:idx val="0"/>
              <c:layout>
                <c:manualLayout>
                  <c:x val="0.19009472504355895"/>
                  <c:y val="-1.049602390779370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400" b="0" i="0" u="none" strike="noStrike" kern="1200" baseline="0">
                        <a:solidFill>
                          <a:schemeClr val="accen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defRPr>
                    </a:pPr>
                    <a:fld id="{87B92C50-C2B6-4E4F-9FAB-BA6017614A6D}" type="VALUE">
                      <a:rPr lang="en-US" altLang="ko-KR" sz="1400" b="1" i="0" smtClean="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pPr algn="l">
                        <a:defRPr sz="1400">
                          <a:solidFill>
                            <a:schemeClr val="accent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400" b="1" i="0" dirty="0">
                        <a:solidFill>
                          <a:schemeClr val="accent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%</a:t>
                    </a:r>
                  </a:p>
                  <a:p>
                    <a:pPr algn="l">
                      <a:defRPr sz="1400">
                        <a:solidFill>
                          <a:schemeClr val="accent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defRPr>
                    </a:pPr>
                    <a:r>
                      <a:rPr lang="ko-KR" altLang="en-US" sz="800" dirty="0">
                        <a:solidFill>
                          <a:schemeClr val="accent1"/>
                        </a:solidFill>
                      </a:rPr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400" b="0" i="0" u="none" strike="noStrike" kern="1200" baseline="0">
                      <a:solidFill>
                        <a:schemeClr val="accent1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defRPr>
                  </a:pPr>
                  <a:endParaRPr lang="ko-Kore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941277341785005"/>
                      <c:h val="0.1553761405817056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CF4-994C-A580-39FFB7FEBD05}"/>
                </c:ext>
              </c:extLst>
            </c:dLbl>
            <c:dLbl>
              <c:idx val="1"/>
              <c:layout>
                <c:manualLayout>
                  <c:x val="0.17143512013130782"/>
                  <c:y val="0.10321090175997094"/>
                </c:manualLayout>
              </c:layout>
              <c:tx>
                <c:rich>
                  <a:bodyPr rot="0" spcFirstLastPara="1" vertOverflow="ellipsis" vert="horz" wrap="square" lIns="38100" tIns="19050" rIns="38100" bIns="19050" anchor="t" anchorCtr="0">
                    <a:noAutofit/>
                  </a:bodyPr>
                  <a:lstStyle/>
                  <a:p>
                    <a:pPr algn="l"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defRPr>
                    </a:pPr>
                    <a:fld id="{7902212A-8C76-4D43-B92D-9C550EC62AC6}" type="VALUE">
                      <a:rPr lang="en-US" altLang="ko-KR" sz="1200" b="1" i="0" smtClean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pPr algn="l">
                        <a:defRPr sz="105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defRPr>
                      </a:pPr>
                      <a:t>[값]</a:t>
                    </a:fld>
                    <a:r>
                      <a:rPr lang="en-US" altLang="ko-KR" sz="1200" b="1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%</a:t>
                    </a:r>
                  </a:p>
                  <a:p>
                    <a:pPr algn="l">
                      <a:defRPr sz="105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defRPr>
                    </a:pPr>
                    <a:r>
                      <a:rPr lang="ko-KR" altLang="en-US" sz="800" dirty="0"/>
                      <a:t>내용을 입력하세요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noAutofit/>
                </a:bodyPr>
                <a:lstStyle/>
                <a:p>
                  <a:pPr algn="l"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defRPr>
                  </a:pPr>
                  <a:endParaRPr lang="ko-Kore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0605022996678"/>
                      <c:h val="0.1261798384879554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CF4-994C-A580-39FFB7FEBD05}"/>
                </c:ext>
              </c:extLst>
            </c:dLbl>
            <c:dLbl>
              <c:idx val="2"/>
              <c:layout>
                <c:manualLayout>
                  <c:x val="-0.11429008008753852"/>
                  <c:y val="4.1984095631174549E-2"/>
                </c:manualLayout>
              </c:layout>
              <c:tx>
                <c:rich>
                  <a:bodyPr/>
                  <a:lstStyle/>
                  <a:p>
                    <a:fld id="{E9640404-8C29-2B4F-8364-878DE64A813A}" type="VALUE">
                      <a:rPr lang="en-US" altLang="ko-Kore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CF4-994C-A580-39FFB7FEBD0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28BA8D9-2908-3843-A819-5846EB63A448}" type="VALUE">
                      <a:rPr lang="en-US" altLang="ko-Kore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7CF4-994C-A580-39FFB7FEBD0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E76072C-F57D-1C4D-A608-C080E2F9E2C7}" type="VALUE">
                      <a:rPr lang="en-US" altLang="ko-Kore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7CF4-994C-A580-39FFB7FEBD0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1520581-AEC7-9A4C-B674-51408E76BF20}" type="VALUE">
                      <a:rPr lang="en-US" altLang="ko-Kore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CF4-994C-A580-39FFB7FEBD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  <a:headEnd type="oval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14</c:v>
                </c:pt>
                <c:pt idx="3">
                  <c:v>13</c:v>
                </c:pt>
                <c:pt idx="4">
                  <c:v>12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F4-994C-A580-39FFB7FEBD0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8" name="Google Shape;42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4" name="Google Shape;46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5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7" name="Google Shape;6167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6" name="Shape 6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7" name="Google Shape;6177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8" name="Google Shape;6178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9" name="Shape 6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0" name="Google Shape;6190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1" name="Google Shape;6191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3" name="Google Shape;46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2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4" name="Google Shape;47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7" name="Google Shape;47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5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7" name="Google Shape;47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8" name="Google Shape;473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8" name="Google Shape;47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1" name="Shape 4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3" name="Google Shape;48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3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5" name="Google Shape;48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Google Shape;484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1" name="Google Shape;48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5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7" name="Google Shape;484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31021566e4c_0_39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3" name="Google Shape;4273;g31021566e4c_0_39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2" name="Google Shape;48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3" name="Google Shape;48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9" name="Shape 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Google Shape;48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1" name="Google Shape;48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Google Shape;487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1" name="Google Shape;487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2" name="Google Shape;48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3" name="Google Shape;49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2" name="Shape 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Google Shape;49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4" name="Google Shape;49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0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2" name="Google Shape;494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8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0" name="Google Shape;49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8" name="Google Shape;497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4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6" name="Google Shape;499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31021566e4c_0_6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g31021566e4c_0_6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6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8" name="Google Shape;50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0" name="Google Shape;506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0" name="Shape 5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" name="Google Shape;508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2" name="Google Shape;508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2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4" name="Google Shape;510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9" name="Google Shape;512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9" name="Google Shape;514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1" name="Google Shape;518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2" name="Google Shape;518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2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4" name="Google Shape;520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8" name="Shape 5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Google Shape;523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0" name="Google Shape;524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7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8" name="Google Shape;526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9" name="Google Shape;526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6" name="Google Shape;43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4" name="Google Shape;530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9" name="Google Shape;531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8" name="Google Shape;533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7" name="Shape 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8" name="Google Shape;535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9" name="Google Shape;535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6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Google Shape;538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8" name="Google Shape;538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2" name="Google Shape;541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7" name="Google Shape;542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4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5" name="Google Shape;544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6" name="Google Shape;544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6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8" name="Google Shape;545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2" name="Google Shape;547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Google Shape;4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3" name="Google Shape;43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5" name="Google Shape;548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7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9" name="Google Shape;549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9" name="Google Shape;550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8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Google Shape;552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0" name="Google Shape;553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0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1" name="Google Shape;554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2" name="Google Shape;554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2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4" name="Google Shape;555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9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" name="Google Shape;556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1" name="Google Shape;556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6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7" name="Google Shape;556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8" name="Google Shape;556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3" name="Shape 5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4" name="Google Shape;557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5" name="Google Shape;557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2" name="Google Shape;558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1" name="Google Shape;43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7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9" name="Google Shape;558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9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1" name="Google Shape;560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4" name="Shape 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5" name="Google Shape;5615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6" name="Google Shape;5616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9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Google Shape;563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1" name="Google Shape;563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6" name="Shape 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7" name="Google Shape;564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8" name="Google Shape;564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7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9" name="Google Shape;565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7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9" name="Google Shape;566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0" name="Google Shape;567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8" name="Shape 5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0" name="Google Shape;568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7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8" name="Google Shape;569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9" name="Google Shape;569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2" name="Google Shape;572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5" name="Google Shape;43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4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6" name="Google Shape;5736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7" name="Shape 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8" name="Google Shape;574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9" name="Google Shape;574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6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8" name="Google Shape;577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4" name="Shape 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Google Shape;5785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6" name="Google Shape;578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2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3" name="Google Shape;5793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4" name="Google Shape;5794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9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0" name="Google Shape;5800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1" name="Google Shape;5801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7" name="Shape 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8" name="Google Shape;5808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9" name="Google Shape;5809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6" name="Shape 5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7" name="Google Shape;582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8" name="Google Shape;582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6" name="Shape 5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" name="Google Shape;586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8" name="Google Shape;586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7" name="Shape 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8" name="Google Shape;587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9" name="Google Shape;5879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5" name="Shape 4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Google Shape;45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7" name="Google Shape;45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Google Shape;5895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6" name="Google Shape;589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3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5" name="Google Shape;590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2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3" name="Google Shape;591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4" name="Google Shape;5914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Google Shape;5922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3" name="Google Shape;5923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2" name="Shape 5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3" name="Google Shape;5933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4" name="Google Shape;5934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1" name="Shape 5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2" name="Google Shape;594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3" name="Google Shape;5943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0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2" name="Google Shape;5952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4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Google Shape;5965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6" name="Google Shape;5966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0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2" name="Google Shape;5982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5" name="Shape 5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6" name="Google Shape;5996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7" name="Google Shape;5997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5" name="Google Shape;46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6" name="Shape 6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7" name="Google Shape;6007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8" name="Google Shape;6008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5" name="Google Shape;6025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0" name="Shape 6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" name="Google Shape;6041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2" name="Google Shape;6042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4" name="Google Shape;6064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5" name="Shape 6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6" name="Google Shape;6076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7" name="Google Shape;6077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8" name="Shape 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9" name="Google Shape;6099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0" name="Google Shape;6100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7" name="Shape 6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8" name="Google Shape;6128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9" name="Google Shape;6129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3" name="Shape 6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" name="Google Shape;6144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5" name="Google Shape;6145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9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1" name="Google Shape;6151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6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Google Shape;6157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8" name="Google Shape;6158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9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98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98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99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99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99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99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200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200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200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200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200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200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201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201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201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201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201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201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201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201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202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202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202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202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202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202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202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202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202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202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202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202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202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202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202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1021566e4c_0_40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g31021566e4c_0_40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g31021566e4c_0_400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g31021566e4c_0_400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g31021566e4c_0_40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4" name="Google Shape;1694;g31021566e4c_0_4004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5" name="Google Shape;1695;g31021566e4c_0_4004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6" name="Google Shape;1696;g31021566e4c_0_4004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7" name="Google Shape;1697;g31021566e4c_0_4004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g31021566e4c_0_4004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9" name="Google Shape;1699;g31021566e4c_0_4004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g31021566e4c_0_4004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1" name="Google Shape;1701;g31021566e4c_0_4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1021566e4c_0_40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g31021566e4c_0_40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5" name="Google Shape;1705;g31021566e4c_0_401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g31021566e4c_0_401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g31021566e4c_0_40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8" name="Google Shape;1708;g31021566e4c_0_4018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g31021566e4c_0_401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g31021566e4c_0_401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1" name="Google Shape;1711;g31021566e4c_0_401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2" name="Google Shape;1712;g31021566e4c_0_4018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3" name="Google Shape;1713;g31021566e4c_0_4018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g31021566e4c_0_4018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g31021566e4c_0_4018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g31021566e4c_0_4018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7" name="Google Shape;1717;g31021566e4c_0_40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1021566e4c_0_40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g31021566e4c_0_40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g31021566e4c_0_403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2" name="Google Shape;1722;g31021566e4c_0_403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3" name="Google Shape;1723;g31021566e4c_0_40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g31021566e4c_0_4034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g31021566e4c_0_4034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g31021566e4c_0_4034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g31021566e4c_0_4034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8" name="Google Shape;1728;g31021566e4c_0_4034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9" name="Google Shape;1729;g31021566e4c_0_4034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g31021566e4c_0_4034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g31021566e4c_0_4034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g31021566e4c_0_4034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31021566e4c_0_4034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31021566e4c_0_4034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31021566e4c_0_4034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31021566e4c_0_4034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31021566e4c_0_4034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31021566e4c_0_4034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9" name="Google Shape;1739;g31021566e4c_0_40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1021566e4c_0_40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2" name="Google Shape;1742;g31021566e4c_0_40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3" name="Google Shape;1743;g31021566e4c_0_405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4" name="Google Shape;1744;g31021566e4c_0_405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g31021566e4c_0_40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g31021566e4c_0_4056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g31021566e4c_0_4056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g31021566e4c_0_4056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g31021566e4c_0_4056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0" name="Google Shape;1750;g31021566e4c_0_4056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1" name="Google Shape;1751;g31021566e4c_0_4056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g31021566e4c_0_4056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g31021566e4c_0_4056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g31021566e4c_0_4056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31021566e4c_0_4056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31021566e4c_0_4056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31021566e4c_0_4056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31021566e4c_0_4056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31021566e4c_0_4056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31021566e4c_0_4056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31021566e4c_0_4056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31021566e4c_0_4056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31021566e4c_0_4056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31021566e4c_0_4056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31021566e4c_0_4056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31021566e4c_0_4056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31021566e4c_0_4056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31021566e4c_0_4056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31021566e4c_0_4056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0" name="Google Shape;1770;g31021566e4c_0_40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31021566e4c_0_4056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1021566e4c_0_40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4" name="Google Shape;1774;g31021566e4c_0_40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5" name="Google Shape;1775;g31021566e4c_0_408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Google Shape;1776;g31021566e4c_0_408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g31021566e4c_0_408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g31021566e4c_0_4088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g31021566e4c_0_4088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g31021566e4c_0_4088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1" name="Google Shape;1781;g31021566e4c_0_4088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2" name="Google Shape;1782;g31021566e4c_0_4088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3" name="Google Shape;1783;g31021566e4c_0_4088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g31021566e4c_0_4088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g31021566e4c_0_4088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g31021566e4c_0_4088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31021566e4c_0_4088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31021566e4c_0_4088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31021566e4c_0_4088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31021566e4c_0_4088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31021566e4c_0_4088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31021566e4c_0_4088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31021566e4c_0_4088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31021566e4c_0_4088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31021566e4c_0_4088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31021566e4c_0_4088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31021566e4c_0_4088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31021566e4c_0_4088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31021566e4c_0_4088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31021566e4c_0_4088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31021566e4c_0_4088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31021566e4c_0_4088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31021566e4c_0_4088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31021566e4c_0_4088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31021566e4c_0_4088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31021566e4c_0_4088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31021566e4c_0_4088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08" name="Google Shape;1808;g31021566e4c_0_40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1021566e4c_0_41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g31021566e4c_0_4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g31021566e4c_0_412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3" name="Google Shape;1813;g31021566e4c_0_412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4" name="Google Shape;1814;g31021566e4c_0_4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g31021566e4c_0_4125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16" name="Google Shape;1816;g31021566e4c_0_4125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7" name="Google Shape;1817;g31021566e4c_0_4125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g31021566e4c_0_4125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g31021566e4c_0_4125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0" name="Google Shape;1820;g31021566e4c_0_4125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1" name="Google Shape;1821;g31021566e4c_0_4125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2" name="Google Shape;1822;g31021566e4c_0_4125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g31021566e4c_0_4125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g31021566e4c_0_4125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31021566e4c_0_4125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g31021566e4c_0_4125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g31021566e4c_0_4125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31021566e4c_0_4125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g31021566e4c_0_4125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g31021566e4c_0_4125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g31021566e4c_0_4125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g31021566e4c_0_4125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g31021566e4c_0_4125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g31021566e4c_0_4125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g31021566e4c_0_4125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g31021566e4c_0_4125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31021566e4c_0_4125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31021566e4c_0_4125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1021566e4c_0_41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31021566e4c_0_4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g31021566e4c_0_415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Google Shape;1843;g31021566e4c_0_415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g31021566e4c_0_4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g31021566e4c_0_4155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g31021566e4c_0_4155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g31021566e4c_0_4155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g31021566e4c_0_4155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9" name="Google Shape;1849;g31021566e4c_0_4155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0" name="Google Shape;1850;g31021566e4c_0_4155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31021566e4c_0_4155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g31021566e4c_0_4155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g31021566e4c_0_4155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31021566e4c_0_4155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31021566e4c_0_4155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31021566e4c_0_4155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7" name="Google Shape;1857;g31021566e4c_0_4155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g31021566e4c_0_4155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g31021566e4c_0_4155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g31021566e4c_0_4155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g31021566e4c_0_4155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g31021566e4c_0_4155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g31021566e4c_0_4155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1021566e4c_0_41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g31021566e4c_0_418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g31021566e4c_0_418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8" name="Google Shape;1868;g31021566e4c_0_4180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31021566e4c_0_4180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0" name="Google Shape;1870;g31021566e4c_0_4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1021566e4c_0_41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3" name="Google Shape;1873;g31021566e4c_0_418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g31021566e4c_0_418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Google Shape;1875;g31021566e4c_0_418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g31021566e4c_0_418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7" name="Google Shape;1877;g31021566e4c_0_4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021566e4c_0_4194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g31021566e4c_0_41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g31021566e4c_0_4194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g31021566e4c_0_4194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g31021566e4c_0_4194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1021566e4c_0_42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6" name="Google Shape;1886;g31021566e4c_0_4200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g31021566e4c_0_4200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g31021566e4c_0_4200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g31021566e4c_0_4200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g31021566e4c_0_4200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g31021566e4c_0_4200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g31021566e4c_0_4200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g31021566e4c_0_4200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1021566e4c_0_42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31021566e4c_0_4210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g31021566e4c_0_4210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g31021566e4c_0_4210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31021566e4c_0_4210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0" name="Google Shape;1900;g31021566e4c_0_4210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g31021566e4c_0_4210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31021566e4c_0_4210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g31021566e4c_0_4210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g31021566e4c_0_4210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31021566e4c_0_4210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31021566e4c_0_4210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31021566e4c_0_4210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1021566e4c_0_4210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31021566e4c_0_4210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31021566e4c_0_4210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31021566e4c_0_421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1021566e4c_0_42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4" name="Google Shape;1914;g31021566e4c_0_4228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g31021566e4c_0_4228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g31021566e4c_0_4228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g31021566e4c_0_4228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31021566e4c_0_4228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g31021566e4c_0_4228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g31021566e4c_0_4228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31021566e4c_0_4228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31021566e4c_0_4228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31021566e4c_0_4228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31021566e4c_0_4228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31021566e4c_0_4228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31021566e4c_0_4228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31021566e4c_0_4228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31021566e4c_0_4228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31021566e4c_0_4228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1021566e4c_0_42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31021566e4c_0_4246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3" name="Google Shape;1933;g31021566e4c_0_4246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4" name="Google Shape;1934;g31021566e4c_0_4246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31021566e4c_0_4246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6" name="Google Shape;1936;g31021566e4c_0_4246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7" name="Google Shape;1937;g31021566e4c_0_4246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g31021566e4c_0_4246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g31021566e4c_0_4246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1021566e4c_0_4256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31021566e4c_0_4256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g31021566e4c_0_42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4" name="Google Shape;1944;g31021566e4c_0_4256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31021566e4c_0_4256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g31021566e4c_0_4256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7" name="Google Shape;1947;g31021566e4c_0_4256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g31021566e4c_0_4256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9" name="Google Shape;1949;g31021566e4c_0_4256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g31021566e4c_0_4256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g31021566e4c_0_4256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g31021566e4c_0_4256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31021566e4c_0_4256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31021566e4c_0_4256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31021566e4c_0_4256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31021566e4c_0_4256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31021566e4c_0_4256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31021566e4c_0_4256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31021566e4c_0_4256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31021566e4c_0_4256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31021566e4c_0_4256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31021566e4c_0_4256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31021566e4c_0_4256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31021566e4c_0_4256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31021566e4c_0_4256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31021566e4c_0_4256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1021566e4c_0_428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g31021566e4c_0_42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31021566e4c_0_428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g31021566e4c_0_4283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31021566e4c_0_4283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g31021566e4c_0_4283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g31021566e4c_0_4283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g31021566e4c_0_4283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31021566e4c_0_4283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7" name="Google Shape;1977;g31021566e4c_0_428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31021566e4c_0_4294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g31021566e4c_0_4294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31021566e4c_0_4294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31021566e4c_0_42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31021566e4c_0_4294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g31021566e4c_0_4294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5" name="Google Shape;1985;g31021566e4c_0_4294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g31021566e4c_0_4294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7" name="Google Shape;1987;g31021566e4c_0_4294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8" name="Google Shape;1988;g31021566e4c_0_4294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g31021566e4c_0_4294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g31021566e4c_0_4294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1" name="Google Shape;1991;g31021566e4c_0_4294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2" name="Google Shape;1992;g31021566e4c_0_4294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3" name="Google Shape;1993;g31021566e4c_0_4294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4" name="Google Shape;1994;g31021566e4c_0_4294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31021566e4c_0_4294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31021566e4c_0_4294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g31021566e4c_0_4294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g31021566e4c_0_429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1021566e4c_0_43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g31021566e4c_0_4315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2" name="Google Shape;2002;g31021566e4c_0_4315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g31021566e4c_0_4315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31021566e4c_0_4315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5" name="Google Shape;2005;g31021566e4c_0_4315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6" name="Google Shape;2006;g31021566e4c_0_4315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31021566e4c_0_4315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g31021566e4c_0_4315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g31021566e4c_0_4315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31021566e4c_0_4315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1" name="Google Shape;2011;g31021566e4c_0_4315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2" name="Google Shape;2012;g31021566e4c_0_4315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31021566e4c_0_4315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4" name="Google Shape;2014;g31021566e4c_0_4315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5" name="Google Shape;2015;g31021566e4c_0_4315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31021566e4c_0_4315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1021566e4c_0_43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31021566e4c_0_4333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31021566e4c_0_4333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31021566e4c_0_4333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31021566e4c_0_4333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g31021566e4c_0_4333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g31021566e4c_0_4333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31021566e4c_0_4333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g31021566e4c_0_4333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g31021566e4c_0_4333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31021566e4c_0_433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31021566e4c_0_4345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g31021566e4c_0_4345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g31021566e4c_0_4345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g31021566e4c_0_4345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g31021566e4c_0_4345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31021566e4c_0_4345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31021566e4c_0_4345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g31021566e4c_0_4345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g31021566e4c_0_4345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g31021566e4c_0_4345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31021566e4c_0_434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1021566e4c_0_4357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31021566e4c_0_43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4" name="Google Shape;2044;g31021566e4c_0_4357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5" name="Google Shape;2045;g31021566e4c_0_4357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6" name="Google Shape;2046;g31021566e4c_0_4357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7" name="Google Shape;2047;g31021566e4c_0_4357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8" name="Google Shape;2048;g31021566e4c_0_4357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31021566e4c_0_4357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g31021566e4c_0_4357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g31021566e4c_0_4357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g31021566e4c_0_4357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31021566e4c_0_4357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31021566e4c_0_4357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g31021566e4c_0_4357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31021566e4c_0_4357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31021566e4c_0_4357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g31021566e4c_0_4357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g31021566e4c_0_4357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g31021566e4c_0_4357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31021566e4c_0_4357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31021566e4c_0_4357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g31021566e4c_0_435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31021566e4c_0_43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31021566e4c_0_4380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g31021566e4c_0_4380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g31021566e4c_0_4380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31021566e4c_0_4380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g31021566e4c_0_4380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31021566e4c_0_4380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31021566e4c_0_4380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31021566e4c_0_4380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g31021566e4c_0_4380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g31021566e4c_0_4380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g31021566e4c_0_4380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g31021566e4c_0_4380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31021566e4c_0_4380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g31021566e4c_0_4380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g31021566e4c_0_4380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g31021566e4c_0_4380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g31021566e4c_0_4380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31021566e4c_0_4380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g31021566e4c_0_4380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31021566e4c_0_4380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31021566e4c_0_438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1021566e4c_0_440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1021566e4c_0_440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g31021566e4c_0_440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31021566e4c_0_440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31021566e4c_0_44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g31021566e4c_0_4403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g31021566e4c_0_4403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g31021566e4c_0_4403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g31021566e4c_0_4403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g31021566e4c_0_4403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g31021566e4c_0_4403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g31021566e4c_0_4403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g31021566e4c_0_4403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g31021566e4c_0_440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1021566e4c_0_44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31021566e4c_0_4418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31021566e4c_0_4418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31021566e4c_0_4418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31021566e4c_0_441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g31021566e4c_0_4418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g31021566e4c_0_4418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31021566e4c_0_441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g31021566e4c_0_4418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g31021566e4c_0_4418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31021566e4c_0_441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31021566e4c_0_4418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31021566e4c_0_4418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31021566e4c_0_441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31021566e4c_0_4418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31021566e4c_0_4418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31021566e4c_0_44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1" name="Google Shape;2121;g31021566e4c_0_4435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2" name="Google Shape;2122;g31021566e4c_0_4435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31021566e4c_0_4435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31021566e4c_0_4435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g31021566e4c_0_4435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g31021566e4c_0_4435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g31021566e4c_0_4435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g31021566e4c_0_4435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g31021566e4c_0_4435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g31021566e4c_0_4435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g31021566e4c_0_4435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g31021566e4c_0_4435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g31021566e4c_0_4435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g31021566e4c_0_443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1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11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11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11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11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11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11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11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1021566e4c_0_445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31021566e4c_0_445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g31021566e4c_0_445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g31021566e4c_0_445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31021566e4c_0_44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g31021566e4c_0_4451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g31021566e4c_0_4451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g31021566e4c_0_4451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g31021566e4c_0_4451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5" name="Google Shape;2145;g31021566e4c_0_4451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6" name="Google Shape;2146;g31021566e4c_0_4451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g31021566e4c_0_4451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g31021566e4c_0_4451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g31021566e4c_0_4451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g31021566e4c_0_4451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31021566e4c_0_445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1021566e4c_0_4468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g31021566e4c_0_4468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g31021566e4c_0_4468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1021566e4c_0_4468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g31021566e4c_0_44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g31021566e4c_0_4468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g31021566e4c_0_4468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31021566e4c_0_4468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31021566e4c_0_4468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g31021566e4c_0_4468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31021566e4c_0_4468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g31021566e4c_0_4468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5" name="Google Shape;2165;g31021566e4c_0_4468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6" name="Google Shape;2166;g31021566e4c_0_4468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g31021566e4c_0_446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1021566e4c_0_44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g31021566e4c_0_4484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31021566e4c_0_4484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g31021566e4c_0_4484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31021566e4c_0_4484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g31021566e4c_0_4484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g31021566e4c_0_4484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g31021566e4c_0_4484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g31021566e4c_0_4484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g31021566e4c_0_4484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31021566e4c_0_4484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0" name="Google Shape;2180;g31021566e4c_0_4484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g31021566e4c_0_4484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g31021566e4c_0_4484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g31021566e4c_0_4484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g31021566e4c_0_4484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g31021566e4c_0_448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31021566e4c_0_45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31021566e4c_0_4502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g31021566e4c_0_4502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g31021566e4c_0_4502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g31021566e4c_0_4502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g31021566e4c_0_4502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g31021566e4c_0_4502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31021566e4c_0_4502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5" name="Google Shape;2195;g31021566e4c_0_4502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6" name="Google Shape;2196;g31021566e4c_0_4502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g31021566e4c_0_4502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8" name="Google Shape;2198;g31021566e4c_0_4502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9" name="Google Shape;2199;g31021566e4c_0_4502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0" name="Google Shape;2200;g31021566e4c_0_4502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g31021566e4c_0_4502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g31021566e4c_0_4502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g31021566e4c_0_4502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31021566e4c_0_4502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31021566e4c_0_4502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31021566e4c_0_450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1021566e4c_0_45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31021566e4c_0_4523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31021566e4c_0_4523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31021566e4c_0_4523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31021566e4c_0_4523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g31021566e4c_0_4523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g31021566e4c_0_4523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31021566e4c_0_4523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g31021566e4c_0_4523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g31021566e4c_0_4523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31021566e4c_0_4523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31021566e4c_0_4523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31021566e4c_0_4523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31021566e4c_0_4523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31021566e4c_0_452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31021566e4c_0_45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5" name="Google Shape;2225;g31021566e4c_0_4539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31021566e4c_0_4539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31021566e4c_0_4539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8" name="Google Shape;2228;g31021566e4c_0_4539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g31021566e4c_0_4539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g31021566e4c_0_4539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g31021566e4c_0_4539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g31021566e4c_0_4539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g31021566e4c_0_4539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g31021566e4c_0_4539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g31021566e4c_0_4539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31021566e4c_0_4539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31021566e4c_0_4539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g31021566e4c_0_4539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g31021566e4c_0_4539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g31021566e4c_0_4539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g31021566e4c_0_4539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g31021566e4c_0_4539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31021566e4c_0_4539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31021566e4c_0_4539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g31021566e4c_0_4539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g31021566e4c_0_4539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31021566e4c_0_4539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g31021566e4c_0_4539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31021566e4c_0_45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g31021566e4c_0_4565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2" name="Google Shape;2252;g31021566e4c_0_4565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3" name="Google Shape;2253;g31021566e4c_0_4565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4" name="Google Shape;2254;g31021566e4c_0_4565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5" name="Google Shape;2255;g31021566e4c_0_4565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6" name="Google Shape;2256;g31021566e4c_0_4565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g31021566e4c_0_4565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g31021566e4c_0_4565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g31021566e4c_0_4565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31021566e4c_0_4565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31021566e4c_0_4565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31021566e4c_0_4565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1021566e4c_0_4565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g31021566e4c_0_4565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g31021566e4c_0_4565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g31021566e4c_0_4565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g31021566e4c_0_4565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g31021566e4c_0_4565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1021566e4c_0_4565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g31021566e4c_0_4565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g31021566e4c_0_4565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g31021566e4c_0_4565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31021566e4c_0_4565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1021566e4c_0_45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g31021566e4c_0_4590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g31021566e4c_0_459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g31021566e4c_0_459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31021566e4c_0_4590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0" name="Google Shape;2280;g31021566e4c_0_4590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g31021566e4c_0_4590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31021566e4c_0_459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31021566e4c_0_4590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4" name="Google Shape;2284;g31021566e4c_0_4590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g31021566e4c_0_4590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31021566e4c_0_459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g31021566e4c_0_4590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8" name="Google Shape;2288;g31021566e4c_0_4590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g31021566e4c_0_4590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0" name="Google Shape;2290;g31021566e4c_0_459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31021566e4c_0_4590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2" name="Google Shape;2292;g31021566e4c_0_4590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g31021566e4c_0_4590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g31021566e4c_0_459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31021566e4c_0_4590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6" name="Google Shape;2296;g31021566e4c_0_4590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g31021566e4c_0_4590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31021566e4c_0_4590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g31021566e4c_0_459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0" name="Google Shape;2300;g31021566e4c_0_459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1" name="Google Shape;2301;g31021566e4c_0_459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2" name="Google Shape;2302;g31021566e4c_0_459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3" name="Google Shape;2303;g31021566e4c_0_459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4" name="Google Shape;2304;g31021566e4c_0_4590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1021566e4c_0_46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g31021566e4c_0_4621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g31021566e4c_0_4621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9" name="Google Shape;2309;g31021566e4c_0_4621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g31021566e4c_0_4621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1" name="Google Shape;2311;g31021566e4c_0_4621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g31021566e4c_0_4621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g31021566e4c_0_4621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g31021566e4c_0_4621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31021566e4c_0_4621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31021566e4c_0_4621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31021566e4c_0_4621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31021566e4c_0_4621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31021566e4c_0_4621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31021566e4c_0_4621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31021566e4c_0_4621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31021566e4c_0_4621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31021566e4c_0_4621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4" name="Google Shape;2324;g31021566e4c_0_4621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5" name="Google Shape;2325;g31021566e4c_0_4621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6" name="Google Shape;2326;g31021566e4c_0_4621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g31021566e4c_0_4621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8" name="Google Shape;2328;g31021566e4c_0_4621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9" name="Google Shape;2329;g31021566e4c_0_4621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0" name="Google Shape;2330;g31021566e4c_0_462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1021566e4c_0_46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g31021566e4c_0_4647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g31021566e4c_0_4647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5" name="Google Shape;2335;g31021566e4c_0_4647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31021566e4c_0_4647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31021566e4c_0_4647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8" name="Google Shape;2338;g31021566e4c_0_4647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g31021566e4c_0_4647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g31021566e4c_0_4647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g31021566e4c_0_4647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g31021566e4c_0_4647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g31021566e4c_0_4647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31021566e4c_0_4647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31021566e4c_0_4647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g31021566e4c_0_4647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g31021566e4c_0_4647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g31021566e4c_0_4647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g31021566e4c_0_4647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g31021566e4c_0_464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1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12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12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12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12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12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12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12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12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12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1021566e4c_0_46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31021566e4c_0_466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g31021566e4c_0_466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5" name="Google Shape;2355;g31021566e4c_0_4667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g31021566e4c_0_4667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31021566e4c_0_466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8" name="Google Shape;2358;g31021566e4c_0_4667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g31021566e4c_0_4667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g31021566e4c_0_466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g31021566e4c_0_4667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31021566e4c_0_4667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g31021566e4c_0_466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31021566e4c_0_4667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31021566e4c_0_4667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31021566e4c_0_4667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31021566e4c_0_4667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g31021566e4c_0_4667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9" name="Google Shape;2369;g31021566e4c_0_4667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g31021566e4c_0_4667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31021566e4c_0_4667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31021566e4c_0_4667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31021566e4c_0_4667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1021566e4c_0_4667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31021566e4c_0_46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g31021566e4c_0_469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31021566e4c_0_4691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31021566e4c_0_4691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g31021566e4c_0_4691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1" name="Google Shape;2381;g31021566e4c_0_4691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g31021566e4c_0_4691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g31021566e4c_0_4691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g31021566e4c_0_4691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5" name="Google Shape;2385;g31021566e4c_0_4691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31021566e4c_0_4691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g31021566e4c_0_469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1021566e4c_0_470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1021566e4c_0_47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g31021566e4c_0_4704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g31021566e4c_0_4704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g31021566e4c_0_4704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g31021566e4c_0_4704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g31021566e4c_0_4704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31021566e4c_0_4704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g31021566e4c_0_4704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8" name="Google Shape;2398;g31021566e4c_0_4704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g31021566e4c_0_4704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31021566e4c_0_4704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1" name="Google Shape;2401;g31021566e4c_0_4704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g31021566e4c_0_4704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g31021566e4c_0_470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31021566e4c_0_47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g31021566e4c_0_472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g31021566e4c_0_4720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31021566e4c_0_4720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31021566e4c_0_4720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g31021566e4c_0_4720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g31021566e4c_0_4720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31021566e4c_0_4720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3" name="Google Shape;2413;g31021566e4c_0_4720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g31021566e4c_0_472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31021566e4c_0_47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31021566e4c_0_4731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31021566e4c_0_4731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31021566e4c_0_4731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31021566e4c_0_4731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g31021566e4c_0_4731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g31021566e4c_0_4731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31021566e4c_0_4731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g31021566e4c_0_4731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g31021566e4c_0_473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31021566e4c_0_47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31021566e4c_0_4742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31021566e4c_0_4742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31021566e4c_0_4742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31021566e4c_0_4742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g31021566e4c_0_474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31021566e4c_0_4749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g31021566e4c_0_4749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31021566e4c_0_4749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g31021566e4c_0_47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31021566e4c_0_4749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g31021566e4c_0_4749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g31021566e4c_0_4749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g31021566e4c_0_4749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2" name="Google Shape;2442;g31021566e4c_0_4749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3" name="Google Shape;2443;g31021566e4c_0_4749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g31021566e4c_0_4749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g31021566e4c_0_4749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g31021566e4c_0_4749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31021566e4c_0_4749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31021566e4c_0_4749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31021566e4c_0_4749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31021566e4c_0_4749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31021566e4c_0_4749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31021566e4c_0_4749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3" name="Google Shape;2453;g31021566e4c_0_4749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4" name="Google Shape;2454;g31021566e4c_0_4749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5" name="Google Shape;2455;g31021566e4c_0_4749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6" name="Google Shape;2456;g31021566e4c_0_4749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7" name="Google Shape;2457;g31021566e4c_0_474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31021566e4c_0_47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g31021566e4c_0_4774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g31021566e4c_0_4774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2" name="Google Shape;2462;g31021566e4c_0_4774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31021566e4c_0_4774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4" name="Google Shape;2464;g31021566e4c_0_4774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5" name="Google Shape;2465;g31021566e4c_0_4774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g31021566e4c_0_4774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7" name="Google Shape;2467;g31021566e4c_0_4774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g31021566e4c_0_4774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g31021566e4c_0_4774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31021566e4c_0_47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2" name="Google Shape;2472;g31021566e4c_0_4786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g31021566e4c_0_4786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31021566e4c_0_4786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g31021566e4c_0_4786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1021566e4c_0_4786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g31021566e4c_0_4786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31021566e4c_0_4786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31021566e4c_0_4786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g31021566e4c_0_4786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31021566e4c_0_4786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2" name="Google Shape;2482;g31021566e4c_0_4786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1021566e4c_0_47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5" name="Google Shape;2485;g31021566e4c_0_4799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86" name="Google Shape;2486;g31021566e4c_0_479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1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1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1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13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13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13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13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13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13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13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13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13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13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13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13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13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13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13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31021566e4c_0_48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g31021566e4c_0_480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0" name="Google Shape;2490;g31021566e4c_0_480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31021566e4c_0_48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3" name="Google Shape;2493;g31021566e4c_0_480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4" name="Google Shape;2494;g31021566e4c_0_480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6" name="Google Shape;2496;g31021566e4c_0_4811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497" name="Google Shape;2497;g31021566e4c_0_48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g31021566e4c_0_4811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g31021566e4c_0_4811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0" name="Google Shape;2500;g31021566e4c_0_4811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1" name="Google Shape;2501;g31021566e4c_0_4811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3" name="Google Shape;2503;g31021566e4c_0_4818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4" name="Google Shape;2504;g31021566e4c_0_48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g31021566e4c_0_481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1021566e4c_0_48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g31021566e4c_0_4822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g31021566e4c_0_4822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g31021566e4c_0_4822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g31021566e4c_0_4822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2" name="Google Shape;2512;g31021566e4c_0_4822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3" name="Google Shape;2513;g31021566e4c_0_4822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31021566e4c_0_482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1021566e4c_0_48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31021566e4c_0_4831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31021566e4c_0_4831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31021566e4c_0_4831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31021566e4c_0_4831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g31021566e4c_0_4831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g31021566e4c_0_4831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31021566e4c_0_4831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g31021566e4c_0_4831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g31021566e4c_0_4831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31021566e4c_0_483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31021566e4c_0_48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31021566e4c_0_4843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31021566e4c_0_4843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31021566e4c_0_4843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31021566e4c_0_4843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g31021566e4c_0_4843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g31021566e4c_0_4843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31021566e4c_0_4843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g31021566e4c_0_4843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g31021566e4c_0_4843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31021566e4c_0_484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31021566e4c_0_48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31021566e4c_0_4855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31021566e4c_0_4855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31021566e4c_0_4855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31021566e4c_0_4855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g31021566e4c_0_4855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g31021566e4c_0_4855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31021566e4c_0_4855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g31021566e4c_0_4855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g31021566e4c_0_4855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g31021566e4c_0_4855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g31021566e4c_0_4855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31021566e4c_0_4855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31021566e4c_0_4855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31021566e4c_0_4855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g31021566e4c_0_485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31021566e4c_0_48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g31021566e4c_0_4872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g31021566e4c_0_4872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g31021566e4c_0_4872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31021566e4c_0_4872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g31021566e4c_0_4872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g31021566e4c_0_4872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31021566e4c_0_4872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5" name="Google Shape;2565;g31021566e4c_0_4872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1021566e4c_0_4882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g31021566e4c_0_48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g31021566e4c_0_4882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31021566e4c_0_4882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31021566e4c_0_4882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g31021566e4c_0_4882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g31021566e4c_0_4882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1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14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14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14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14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14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14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14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14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14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14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14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14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14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14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14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14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14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14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14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14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14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14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14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14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4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31021566e4c_0_48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g31021566e4c_0_4890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g31021566e4c_0_4890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31021566e4c_0_4890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9" name="Google Shape;2579;g31021566e4c_0_4890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0" name="Google Shape;2580;g31021566e4c_0_4890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g31021566e4c_0_4890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g31021566e4c_0_4890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31021566e4c_0_489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g31021566e4c_0_48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g31021566e4c_0_4899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31021566e4c_0_4899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g31021566e4c_0_4899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g31021566e4c_0_4899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g31021566e4c_0_4899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g31021566e4c_0_4899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31021566e4c_0_4899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31021566e4c_0_4899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31021566e4c_0_4899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31021566e4c_0_4899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31021566e4c_0_4899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31021566e4c_0_4899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31021566e4c_0_4899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31021566e4c_0_4899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31021566e4c_0_49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31021566e4c_0_4916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31021566e4c_0_491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31021566e4c_0_491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g31021566e4c_0_491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g31021566e4c_0_4916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g31021566e4c_0_4916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31021566e4c_0_4916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g31021566e4c_0_4916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g31021566e4c_0_4916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g31021566e4c_0_4916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g31021566e4c_0_4916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31021566e4c_0_4916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31021566e4c_0_4930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g31021566e4c_0_49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31021566e4c_0_4930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g31021566e4c_0_4930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31021566e4c_0_4930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g31021566e4c_0_4930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g31021566e4c_0_4930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31021566e4c_0_4930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31021566e4c_0_4930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g31021566e4c_0_4930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31021566e4c_0_4930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31021566e4c_0_4930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31021566e4c_0_4930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31021566e4c_0_49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31021566e4c_0_4944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g31021566e4c_0_4944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31021566e4c_0_4944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31021566e4c_0_4944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g31021566e4c_0_4944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g31021566e4c_0_4944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31021566e4c_0_4944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g31021566e4c_0_4944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g31021566e4c_0_4944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g31021566e4c_0_4944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1021566e4c_0_49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g31021566e4c_0_4956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g31021566e4c_0_4956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g31021566e4c_0_4956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g31021566e4c_0_4956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g31021566e4c_0_4956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g31021566e4c_0_4956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g31021566e4c_0_4956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g31021566e4c_0_4956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g31021566e4c_0_4956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g31021566e4c_0_4956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g31021566e4c_0_4956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g31021566e4c_0_4956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g31021566e4c_0_4956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g31021566e4c_0_4956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g31021566e4c_0_4956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g31021566e4c_0_4956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31021566e4c_0_4956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31021566e4c_0_495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31021566e4c_0_49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31021566e4c_0_4976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31021566e4c_0_4976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31021566e4c_0_4976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31021566e4c_0_49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g31021566e4c_0_4981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31021566e4c_0_4981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31021566e4c_0_4981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31021566e4c_0_49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g31021566e4c_0_4986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g31021566e4c_0_4986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1021566e4c_0_49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g31021566e4c_0_4990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g31021566e4c_0_4990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31021566e4c_0_4990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15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15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15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15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15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15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15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15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15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15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15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15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15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15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15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15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15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15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15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15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15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15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15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15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15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15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15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15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15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15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15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1021566e4c_0_4995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g31021566e4c_0_49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31021566e4c_0_4995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g31021566e4c_0_4995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31021566e4c_0_4995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g31021566e4c_0_499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1021566e4c_0_50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31021566e4c_0_5002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31021566e4c_0_5002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31021566e4c_0_5002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31021566e4c_0_5002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g31021566e4c_0_5002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g31021566e4c_0_5002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31021566e4c_0_5002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31021566e4c_0_5002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31021566e4c_0_5002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31021566e4c_0_5002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31021566e4c_0_5002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31021566e4c_0_5002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31021566e4c_0_5002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1021566e4c_0_50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31021566e4c_0_5017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g31021566e4c_0_5017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31021566e4c_0_5017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31021566e4c_0_5017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g31021566e4c_0_5017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g31021566e4c_0_501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1021566e4c_0_5025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g31021566e4c_0_50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31021566e4c_0_5025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31021566e4c_0_5025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31021566e4c_0_5025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g31021566e4c_0_5025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g31021566e4c_0_5025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g31021566e4c_0_5025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31021566e4c_0_5025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31021566e4c_0_5025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31021566e4c_0_5025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31021566e4c_0_5025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31021566e4c_0_502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31021566e4c_0_50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31021566e4c_0_5039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g31021566e4c_0_5039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g31021566e4c_0_5039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31021566e4c_0_5039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31021566e4c_0_50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31021566e4c_0_5045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31021566e4c_0_5045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31021566e4c_0_5045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31021566e4c_0_5045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31021566e4c_0_50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31021566e4c_0_5051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31021566e4c_0_5051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31021566e4c_0_5051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31021566e4c_0_5051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31021566e4c_0_50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31021566e4c_0_5057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g31021566e4c_0_5057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g31021566e4c_0_5057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g31021566e4c_0_5057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g31021566e4c_0_5057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g31021566e4c_0_5057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31021566e4c_0_50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31021566e4c_0_5065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31021566e4c_0_5065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31021566e4c_0_5065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31021566e4c_0_5065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31021566e4c_0_50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31021566e4c_0_5071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31021566e4c_0_5071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31021566e4c_0_5071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31021566e4c_0_5071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1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1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6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116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116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116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116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116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116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116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16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16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16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16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6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116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116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116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116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116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116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116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116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116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116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116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31021566e4c_0_50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31021566e4c_0_5077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31021566e4c_0_5077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31021566e4c_0_5077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31021566e4c_0_5077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g31021566e4c_0_5077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g31021566e4c_0_5077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g31021566e4c_0_5077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g31021566e4c_0_5077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g31021566e4c_0_5077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g31021566e4c_0_5077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g31021566e4c_0_507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1021566e4c_0_50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31021566e4c_0_5090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31021566e4c_0_5090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g31021566e4c_0_5090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g31021566e4c_0_5090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g31021566e4c_0_5090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g31021566e4c_0_5090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g31021566e4c_0_5090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g31021566e4c_0_5090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31021566e4c_0_5090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31021566e4c_0_5090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31021566e4c_0_509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1021566e4c_0_51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g31021566e4c_0_5103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g31021566e4c_0_5103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31021566e4c_0_5103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31021566e4c_0_5103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g31021566e4c_0_5103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g31021566e4c_0_5103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g31021566e4c_0_5103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g31021566e4c_0_5103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31021566e4c_0_5103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31021566e4c_0_510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31021566e4c_0_51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g31021566e4c_0_5115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g31021566e4c_0_5115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g31021566e4c_0_5115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g31021566e4c_0_5115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g31021566e4c_0_5115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g31021566e4c_0_5115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31021566e4c_0_5123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31021566e4c_0_51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g31021566e4c_0_5123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g31021566e4c_0_5123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31021566e4c_0_5123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g31021566e4c_0_5123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g31021566e4c_0_5123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g31021566e4c_0_5123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g31021566e4c_0_5123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31021566e4c_0_5123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31021566e4c_0_5123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31021566e4c_0_5123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31021566e4c_0_5123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1021566e4c_0_5137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g31021566e4c_0_5137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g31021566e4c_0_51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g31021566e4c_0_5137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31021566e4c_0_5137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g31021566e4c_0_5137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g31021566e4c_0_5137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g31021566e4c_0_5137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31021566e4c_0_5137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g31021566e4c_0_5137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31021566e4c_0_5137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31021566e4c_0_5137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31021566e4c_0_5137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31021566e4c_0_51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g31021566e4c_0_5151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g31021566e4c_0_5151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31021566e4c_0_5151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31021566e4c_0_5151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g31021566e4c_0_5151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g31021566e4c_0_5151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31021566e4c_0_5151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g31021566e4c_0_5151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31021566e4c_0_5151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g31021566e4c_0_5151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31021566e4c_0_5151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g31021566e4c_0_5151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31021566e4c_0_5151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g31021566e4c_0_5151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31021566e4c_0_5151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g31021566e4c_0_5151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31021566e4c_0_5151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g31021566e4c_0_5151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g31021566e4c_0_5151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g31021566e4c_0_515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31021566e4c_0_51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31021566e4c_0_5173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g31021566e4c_0_5173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g31021566e4c_0_5173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g31021566e4c_0_5173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g31021566e4c_0_5173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g31021566e4c_0_5173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g31021566e4c_0_517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g31021566e4c_0_517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31021566e4c_0_5183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g31021566e4c_0_5183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g31021566e4c_0_5183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31021566e4c_0_5183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g31021566e4c_0_5183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g31021566e4c_0_5183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g31021566e4c_0_5183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31021566e4c_0_5183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31021566e4c_0_5183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g31021566e4c_0_5183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g31021566e4c_0_5183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g31021566e4c_0_5183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31021566e4c_0_5183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g31021566e4c_0_5183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g31021566e4c_0_5183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g31021566e4c_0_5183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31021566e4c_0_5183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31021566e4c_0_5183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31021566e4c_0_5183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31021566e4c_0_5203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31021566e4c_0_52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31021566e4c_0_5203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g31021566e4c_0_5203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g31021566e4c_0_5203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g31021566e4c_0_5203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g31021566e4c_0_5203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g31021566e4c_0_5203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31021566e4c_0_5203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g31021566e4c_0_5203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g31021566e4c_0_5203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g31021566e4c_0_5203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g31021566e4c_0_5203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g31021566e4c_0_5203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g31021566e4c_0_5203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g31021566e4c_0_5203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31021566e4c_0_5203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31021566e4c_0_5203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g31021566e4c_0_5203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g31021566e4c_0_5203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g31021566e4c_0_5203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g31021566e4c_0_5203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31021566e4c_0_5203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31021566e4c_0_5203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31021566e4c_0_5203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1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1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117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117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117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17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117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117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17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7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7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17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17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117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117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117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117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117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117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117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117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31021566e4c_0_52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31021566e4c_0_5229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g31021566e4c_0_5229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g31021566e4c_0_5229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g31021566e4c_0_5229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g31021566e4c_0_5229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g31021566e4c_0_5229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g31021566e4c_0_5229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g31021566e4c_0_5229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g31021566e4c_0_5229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31021566e4c_0_5229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31021566e4c_0_5229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1021566e4c_0_52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31021566e4c_0_5242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31021566e4c_0_52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g31021566e4c_0_5245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g31021566e4c_0_5245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31021566e4c_0_52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g31021566e4c_0_5249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g31021566e4c_0_5249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g31021566e4c_0_5249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31021566e4c_0_5249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31021566e4c_0_52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31021566e4c_0_5255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31021566e4c_0_5255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31021566e4c_0_5255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31021566e4c_0_5255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g31021566e4c_0_5255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g31021566e4c_0_5255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31021566e4c_0_52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g31021566e4c_0_5263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31021566e4c_0_5263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31021566e4c_0_5263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31021566e4c_0_5263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g31021566e4c_0_5263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g31021566e4c_0_5263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g31021566e4c_0_5263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31021566e4c_0_5263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31021566e4c_0_52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g31021566e4c_0_5273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31021566e4c_0_5273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31021566e4c_0_5273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31021566e4c_0_5273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g31021566e4c_0_5273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g31021566e4c_0_5273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g31021566e4c_0_5273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31021566e4c_0_5273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31021566e4c_0_5273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31021566e4c_0_5273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31021566e4c_0_5273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31021566e4c_0_5273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31021566e4c_0_5273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31021566e4c_0_5273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31021566e4c_0_5273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31021566e4c_0_66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2" name="Google Shape;2982;g31021566e4c_0_66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3" name="Google Shape;2983;g31021566e4c_0_662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4" name="Google Shape;2984;g31021566e4c_0_662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5" name="Google Shape;2985;g31021566e4c_0_66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86" name="Google Shape;2986;g31021566e4c_0_6624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987" name="Google Shape;2987;g31021566e4c_0_6624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8" name="Google Shape;2988;g31021566e4c_0_6624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9" name="Google Shape;2989;g31021566e4c_0_6624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0" name="Google Shape;2990;g31021566e4c_0_6624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1" name="Google Shape;2991;g31021566e4c_0_6624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2" name="Google Shape;2992;g31021566e4c_0_6624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93" name="Google Shape;2993;g31021566e4c_0_6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31021566e4c_0_66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6" name="Google Shape;2996;g31021566e4c_0_66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7" name="Google Shape;2997;g31021566e4c_0_663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8" name="Google Shape;2998;g31021566e4c_0_663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9" name="Google Shape;2999;g31021566e4c_0_66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00" name="Google Shape;3000;g31021566e4c_0_6638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001" name="Google Shape;3001;g31021566e4c_0_663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2" name="Google Shape;3002;g31021566e4c_0_663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3" name="Google Shape;3003;g31021566e4c_0_663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4" name="Google Shape;3004;g31021566e4c_0_6638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5" name="Google Shape;3005;g31021566e4c_0_6638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6" name="Google Shape;3006;g31021566e4c_0_6638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7" name="Google Shape;3007;g31021566e4c_0_6638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8" name="Google Shape;3008;g31021566e4c_0_6638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09" name="Google Shape;3009;g31021566e4c_0_6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31021566e4c_0_66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2" name="Google Shape;3012;g31021566e4c_0_66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3" name="Google Shape;3013;g31021566e4c_0_665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14" name="Google Shape;3014;g31021566e4c_0_665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5" name="Google Shape;3015;g31021566e4c_0_66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6" name="Google Shape;3016;g31021566e4c_0_6654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7" name="Google Shape;3017;g31021566e4c_0_6654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8" name="Google Shape;3018;g31021566e4c_0_6654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9" name="Google Shape;3019;g31021566e4c_0_6654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0" name="Google Shape;3020;g31021566e4c_0_6654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1" name="Google Shape;3021;g31021566e4c_0_6654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2" name="Google Shape;3022;g31021566e4c_0_6654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3" name="Google Shape;3023;g31021566e4c_0_6654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4" name="Google Shape;3024;g31021566e4c_0_6654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5" name="Google Shape;3025;g31021566e4c_0_6654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6" name="Google Shape;3026;g31021566e4c_0_6654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7" name="Google Shape;3027;g31021566e4c_0_6654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8" name="Google Shape;3028;g31021566e4c_0_6654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9" name="Google Shape;3029;g31021566e4c_0_6654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0" name="Google Shape;3030;g31021566e4c_0_6654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31" name="Google Shape;3031;g31021566e4c_0_6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1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1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118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118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31021566e4c_0_66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4" name="Google Shape;3034;g31021566e4c_0_66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5" name="Google Shape;3035;g31021566e4c_0_667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6" name="Google Shape;3036;g31021566e4c_0_667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7" name="Google Shape;3037;g31021566e4c_0_66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8" name="Google Shape;3038;g31021566e4c_0_6676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9" name="Google Shape;3039;g31021566e4c_0_6676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0" name="Google Shape;3040;g31021566e4c_0_6676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1" name="Google Shape;3041;g31021566e4c_0_6676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2" name="Google Shape;3042;g31021566e4c_0_6676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3" name="Google Shape;3043;g31021566e4c_0_6676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4" name="Google Shape;3044;g31021566e4c_0_6676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5" name="Google Shape;3045;g31021566e4c_0_6676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6" name="Google Shape;3046;g31021566e4c_0_6676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7" name="Google Shape;3047;g31021566e4c_0_6676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8" name="Google Shape;3048;g31021566e4c_0_6676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9" name="Google Shape;3049;g31021566e4c_0_6676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0" name="Google Shape;3050;g31021566e4c_0_6676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1" name="Google Shape;3051;g31021566e4c_0_6676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2" name="Google Shape;3052;g31021566e4c_0_6676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3" name="Google Shape;3053;g31021566e4c_0_6676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4" name="Google Shape;3054;g31021566e4c_0_6676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5" name="Google Shape;3055;g31021566e4c_0_6676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6" name="Google Shape;3056;g31021566e4c_0_6676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7" name="Google Shape;3057;g31021566e4c_0_6676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8" name="Google Shape;3058;g31021566e4c_0_6676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9" name="Google Shape;3059;g31021566e4c_0_6676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0" name="Google Shape;3060;g31021566e4c_0_6676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1" name="Google Shape;3061;g31021566e4c_0_6676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62" name="Google Shape;3062;g31021566e4c_0_6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g31021566e4c_0_6676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31021566e4c_0_67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6" name="Google Shape;3066;g31021566e4c_0_67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7" name="Google Shape;3067;g31021566e4c_0_670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8" name="Google Shape;3068;g31021566e4c_0_670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9" name="Google Shape;3069;g31021566e4c_0_670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0" name="Google Shape;3070;g31021566e4c_0_6708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1" name="Google Shape;3071;g31021566e4c_0_6708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2" name="Google Shape;3072;g31021566e4c_0_6708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3" name="Google Shape;3073;g31021566e4c_0_6708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4" name="Google Shape;3074;g31021566e4c_0_6708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5" name="Google Shape;3075;g31021566e4c_0_6708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6" name="Google Shape;3076;g31021566e4c_0_6708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7" name="Google Shape;3077;g31021566e4c_0_6708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8" name="Google Shape;3078;g31021566e4c_0_6708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9" name="Google Shape;3079;g31021566e4c_0_6708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0" name="Google Shape;3080;g31021566e4c_0_6708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1" name="Google Shape;3081;g31021566e4c_0_6708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2" name="Google Shape;3082;g31021566e4c_0_6708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3" name="Google Shape;3083;g31021566e4c_0_6708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4" name="Google Shape;3084;g31021566e4c_0_6708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5" name="Google Shape;3085;g31021566e4c_0_6708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6" name="Google Shape;3086;g31021566e4c_0_6708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7" name="Google Shape;3087;g31021566e4c_0_6708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8" name="Google Shape;3088;g31021566e4c_0_6708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9" name="Google Shape;3089;g31021566e4c_0_6708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0" name="Google Shape;3090;g31021566e4c_0_6708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1" name="Google Shape;3091;g31021566e4c_0_6708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2" name="Google Shape;3092;g31021566e4c_0_6708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3" name="Google Shape;3093;g31021566e4c_0_6708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4" name="Google Shape;3094;g31021566e4c_0_6708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5" name="Google Shape;3095;g31021566e4c_0_6708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6" name="Google Shape;3096;g31021566e4c_0_6708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7" name="Google Shape;3097;g31021566e4c_0_6708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8" name="Google Shape;3098;g31021566e4c_0_6708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9" name="Google Shape;3099;g31021566e4c_0_6708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00" name="Google Shape;3100;g31021566e4c_0_6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31021566e4c_0_67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3" name="Google Shape;3103;g31021566e4c_0_67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4" name="Google Shape;3104;g31021566e4c_0_674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5" name="Google Shape;3105;g31021566e4c_0_674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06" name="Google Shape;3106;g31021566e4c_0_6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g31021566e4c_0_6745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08" name="Google Shape;3108;g31021566e4c_0_6745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9" name="Google Shape;3109;g31021566e4c_0_6745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0" name="Google Shape;3110;g31021566e4c_0_6745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1" name="Google Shape;3111;g31021566e4c_0_6745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2" name="Google Shape;3112;g31021566e4c_0_6745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3" name="Google Shape;3113;g31021566e4c_0_6745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4" name="Google Shape;3114;g31021566e4c_0_6745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g31021566e4c_0_6745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g31021566e4c_0_6745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g31021566e4c_0_6745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g31021566e4c_0_6745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g31021566e4c_0_6745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0" name="Google Shape;3120;g31021566e4c_0_6745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1" name="Google Shape;3121;g31021566e4c_0_6745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2" name="Google Shape;3122;g31021566e4c_0_6745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3" name="Google Shape;3123;g31021566e4c_0_6745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4" name="Google Shape;3124;g31021566e4c_0_6745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5" name="Google Shape;3125;g31021566e4c_0_6745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6" name="Google Shape;3126;g31021566e4c_0_6745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7" name="Google Shape;3127;g31021566e4c_0_6745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8" name="Google Shape;3128;g31021566e4c_0_6745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9" name="Google Shape;3129;g31021566e4c_0_6745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0" name="Google Shape;3130;g31021566e4c_0_6745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31021566e4c_0_67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3" name="Google Shape;3133;g31021566e4c_0_67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4" name="Google Shape;3134;g31021566e4c_0_677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5" name="Google Shape;3135;g31021566e4c_0_677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6" name="Google Shape;3136;g31021566e4c_0_67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7" name="Google Shape;3137;g31021566e4c_0_6775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8" name="Google Shape;3138;g31021566e4c_0_6775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9" name="Google Shape;3139;g31021566e4c_0_6775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g31021566e4c_0_6775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1" name="Google Shape;3141;g31021566e4c_0_6775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2" name="Google Shape;3142;g31021566e4c_0_6775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g31021566e4c_0_6775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g31021566e4c_0_6775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g31021566e4c_0_6775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g31021566e4c_0_6775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g31021566e4c_0_6775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8" name="Google Shape;3148;g31021566e4c_0_6775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9" name="Google Shape;3149;g31021566e4c_0_6775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0" name="Google Shape;3150;g31021566e4c_0_6775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1" name="Google Shape;3151;g31021566e4c_0_6775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2" name="Google Shape;3152;g31021566e4c_0_6775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3" name="Google Shape;3153;g31021566e4c_0_6775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4" name="Google Shape;3154;g31021566e4c_0_6775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5" name="Google Shape;3155;g31021566e4c_0_6775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31021566e4c_0_68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8" name="Google Shape;3158;g31021566e4c_0_680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9" name="Google Shape;3159;g31021566e4c_0_680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0" name="Google Shape;3160;g31021566e4c_0_6800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1" name="Google Shape;3161;g31021566e4c_0_6800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2" name="Google Shape;3162;g31021566e4c_0_68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31021566e4c_0_68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5" name="Google Shape;3165;g31021566e4c_0_680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6" name="Google Shape;3166;g31021566e4c_0_680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7" name="Google Shape;3167;g31021566e4c_0_680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8" name="Google Shape;3168;g31021566e4c_0_680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9" name="Google Shape;3169;g31021566e4c_0_68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31021566e4c_0_6814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2" name="Google Shape;3172;g31021566e4c_0_68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3" name="Google Shape;3173;g31021566e4c_0_6814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4" name="Google Shape;3174;g31021566e4c_0_6814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5" name="Google Shape;3175;g31021566e4c_0_6814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31021566e4c_0_68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8" name="Google Shape;3178;g31021566e4c_0_6820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9" name="Google Shape;3179;g31021566e4c_0_6820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0" name="Google Shape;3180;g31021566e4c_0_6820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1" name="Google Shape;3181;g31021566e4c_0_6820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2" name="Google Shape;3182;g31021566e4c_0_6820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3" name="Google Shape;3183;g31021566e4c_0_6820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4" name="Google Shape;3184;g31021566e4c_0_6820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5" name="Google Shape;3185;g31021566e4c_0_6820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1021566e4c_0_68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8" name="Google Shape;3188;g31021566e4c_0_6830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9" name="Google Shape;3189;g31021566e4c_0_6830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g31021566e4c_0_6830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g31021566e4c_0_6830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2" name="Google Shape;3192;g31021566e4c_0_6830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3" name="Google Shape;3193;g31021566e4c_0_6830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31021566e4c_0_6830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5" name="Google Shape;3195;g31021566e4c_0_6830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g31021566e4c_0_6830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g31021566e4c_0_6830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8" name="Google Shape;3198;g31021566e4c_0_6830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9" name="Google Shape;3199;g31021566e4c_0_6830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g31021566e4c_0_6830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1" name="Google Shape;3201;g31021566e4c_0_6830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g31021566e4c_0_6830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g31021566e4c_0_683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31021566e4c_0_68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6" name="Google Shape;3206;g31021566e4c_0_6848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g31021566e4c_0_6848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g31021566e4c_0_6848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9" name="Google Shape;3209;g31021566e4c_0_6848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g31021566e4c_0_6848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Google Shape;3211;g31021566e4c_0_6848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2" name="Google Shape;3212;g31021566e4c_0_6848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Google Shape;3213;g31021566e4c_0_6848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g31021566e4c_0_6848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5" name="Google Shape;3215;g31021566e4c_0_6848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6" name="Google Shape;3216;g31021566e4c_0_6848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7" name="Google Shape;3217;g31021566e4c_0_6848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8" name="Google Shape;3218;g31021566e4c_0_6848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9" name="Google Shape;3219;g31021566e4c_0_6848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0" name="Google Shape;3220;g31021566e4c_0_6848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1" name="Google Shape;3221;g31021566e4c_0_6848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1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1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119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119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31021566e4c_0_68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4" name="Google Shape;3224;g31021566e4c_0_6866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5" name="Google Shape;3225;g31021566e4c_0_6866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6" name="Google Shape;3226;g31021566e4c_0_6866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7" name="Google Shape;3227;g31021566e4c_0_6866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8" name="Google Shape;3228;g31021566e4c_0_6866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9" name="Google Shape;3229;g31021566e4c_0_6866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g31021566e4c_0_6866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1" name="Google Shape;3231;g31021566e4c_0_6866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31021566e4c_0_6876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g31021566e4c_0_6876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5" name="Google Shape;3235;g31021566e4c_0_68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6" name="Google Shape;3236;g31021566e4c_0_6876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7" name="Google Shape;3237;g31021566e4c_0_6876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8" name="Google Shape;3238;g31021566e4c_0_6876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g31021566e4c_0_6876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0" name="Google Shape;3240;g31021566e4c_0_6876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1" name="Google Shape;3241;g31021566e4c_0_6876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2" name="Google Shape;3242;g31021566e4c_0_6876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3" name="Google Shape;3243;g31021566e4c_0_6876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4" name="Google Shape;3244;g31021566e4c_0_6876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5" name="Google Shape;3245;g31021566e4c_0_6876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6" name="Google Shape;3246;g31021566e4c_0_6876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7" name="Google Shape;3247;g31021566e4c_0_6876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8" name="Google Shape;3248;g31021566e4c_0_6876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9" name="Google Shape;3249;g31021566e4c_0_6876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0" name="Google Shape;3250;g31021566e4c_0_6876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1" name="Google Shape;3251;g31021566e4c_0_6876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2" name="Google Shape;3252;g31021566e4c_0_6876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3" name="Google Shape;3253;g31021566e4c_0_6876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4" name="Google Shape;3254;g31021566e4c_0_6876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5" name="Google Shape;3255;g31021566e4c_0_6876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6" name="Google Shape;3256;g31021566e4c_0_6876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7" name="Google Shape;3257;g31021566e4c_0_6876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8" name="Google Shape;3258;g31021566e4c_0_6876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31021566e4c_0_690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1" name="Google Shape;3261;g31021566e4c_0_69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2" name="Google Shape;3262;g31021566e4c_0_690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3" name="Google Shape;3263;g31021566e4c_0_6903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4" name="Google Shape;3264;g31021566e4c_0_6903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5" name="Google Shape;3265;g31021566e4c_0_6903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6" name="Google Shape;3266;g31021566e4c_0_6903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7" name="Google Shape;3267;g31021566e4c_0_6903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g31021566e4c_0_6903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9" name="Google Shape;3269;g31021566e4c_0_690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31021566e4c_0_6914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2" name="Google Shape;3272;g31021566e4c_0_6914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3" name="Google Shape;3273;g31021566e4c_0_6914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4" name="Google Shape;3274;g31021566e4c_0_69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5" name="Google Shape;3275;g31021566e4c_0_6914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6" name="Google Shape;3276;g31021566e4c_0_6914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7" name="Google Shape;3277;g31021566e4c_0_6914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8" name="Google Shape;3278;g31021566e4c_0_6914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9" name="Google Shape;3279;g31021566e4c_0_6914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0" name="Google Shape;3280;g31021566e4c_0_6914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1" name="Google Shape;3281;g31021566e4c_0_6914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2" name="Google Shape;3282;g31021566e4c_0_6914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83" name="Google Shape;3283;g31021566e4c_0_6914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4" name="Google Shape;3284;g31021566e4c_0_6914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5" name="Google Shape;3285;g31021566e4c_0_6914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6" name="Google Shape;3286;g31021566e4c_0_6914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7" name="Google Shape;3287;g31021566e4c_0_6914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8" name="Google Shape;3288;g31021566e4c_0_6914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9" name="Google Shape;3289;g31021566e4c_0_6914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0" name="Google Shape;3290;g31021566e4c_0_691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31021566e4c_0_69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3" name="Google Shape;3293;g31021566e4c_0_6935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4" name="Google Shape;3294;g31021566e4c_0_6935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5" name="Google Shape;3295;g31021566e4c_0_6935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6" name="Google Shape;3296;g31021566e4c_0_6935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7" name="Google Shape;3297;g31021566e4c_0_6935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8" name="Google Shape;3298;g31021566e4c_0_6935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9" name="Google Shape;3299;g31021566e4c_0_6935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00" name="Google Shape;3300;g31021566e4c_0_6935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1" name="Google Shape;3301;g31021566e4c_0_6935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2" name="Google Shape;3302;g31021566e4c_0_6935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3" name="Google Shape;3303;g31021566e4c_0_6935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4" name="Google Shape;3304;g31021566e4c_0_6935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5" name="Google Shape;3305;g31021566e4c_0_6935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6" name="Google Shape;3306;g31021566e4c_0_6935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7" name="Google Shape;3307;g31021566e4c_0_6935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8" name="Google Shape;3308;g31021566e4c_0_6935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31021566e4c_0_69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1" name="Google Shape;3311;g31021566e4c_0_6953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2" name="Google Shape;3312;g31021566e4c_0_6953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3" name="Google Shape;3313;g31021566e4c_0_6953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4" name="Google Shape;3314;g31021566e4c_0_6953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5" name="Google Shape;3315;g31021566e4c_0_6953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g31021566e4c_0_6953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g31021566e4c_0_6953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g31021566e4c_0_6953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9" name="Google Shape;3319;g31021566e4c_0_6953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0" name="Google Shape;3320;g31021566e4c_0_695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31021566e4c_0_6965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g31021566e4c_0_6965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g31021566e4c_0_6965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g31021566e4c_0_6965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g31021566e4c_0_6965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g31021566e4c_0_6965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g31021566e4c_0_6965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g31021566e4c_0_6965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g31021566e4c_0_6965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1" name="Google Shape;3331;g31021566e4c_0_6965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g31021566e4c_0_696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31021566e4c_0_6977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g31021566e4c_0_69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6" name="Google Shape;3336;g31021566e4c_0_6977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7" name="Google Shape;3337;g31021566e4c_0_6977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8" name="Google Shape;3338;g31021566e4c_0_6977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9" name="Google Shape;3339;g31021566e4c_0_6977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0" name="Google Shape;3340;g31021566e4c_0_6977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1" name="Google Shape;3341;g31021566e4c_0_6977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2" name="Google Shape;3342;g31021566e4c_0_6977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3" name="Google Shape;3343;g31021566e4c_0_6977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4" name="Google Shape;3344;g31021566e4c_0_6977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5" name="Google Shape;3345;g31021566e4c_0_6977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g31021566e4c_0_6977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7" name="Google Shape;3347;g31021566e4c_0_6977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8" name="Google Shape;3348;g31021566e4c_0_6977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9" name="Google Shape;3349;g31021566e4c_0_6977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0" name="Google Shape;3350;g31021566e4c_0_6977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1" name="Google Shape;3351;g31021566e4c_0_6977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2" name="Google Shape;3352;g31021566e4c_0_6977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3" name="Google Shape;3353;g31021566e4c_0_6977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4" name="Google Shape;3354;g31021566e4c_0_6977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5" name="Google Shape;3355;g31021566e4c_0_697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31021566e4c_0_70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8" name="Google Shape;3358;g31021566e4c_0_7000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g31021566e4c_0_7000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0" name="Google Shape;3360;g31021566e4c_0_7000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1" name="Google Shape;3361;g31021566e4c_0_7000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2" name="Google Shape;3362;g31021566e4c_0_7000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Google Shape;3363;g31021566e4c_0_7000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4" name="Google Shape;3364;g31021566e4c_0_7000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Google Shape;3365;g31021566e4c_0_7000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6" name="Google Shape;3366;g31021566e4c_0_7000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g31021566e4c_0_7000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8" name="Google Shape;3368;g31021566e4c_0_7000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9" name="Google Shape;3369;g31021566e4c_0_7000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0" name="Google Shape;3370;g31021566e4c_0_7000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1" name="Google Shape;3371;g31021566e4c_0_7000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2" name="Google Shape;3372;g31021566e4c_0_7000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3" name="Google Shape;3373;g31021566e4c_0_7000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4" name="Google Shape;3374;g31021566e4c_0_7000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5" name="Google Shape;3375;g31021566e4c_0_7000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g31021566e4c_0_7000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g31021566e4c_0_7000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g31021566e4c_0_700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31021566e4c_0_702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g31021566e4c_0_702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g31021566e4c_0_702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g31021566e4c_0_702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g31021566e4c_0_70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5" name="Google Shape;3385;g31021566e4c_0_7023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6" name="Google Shape;3386;g31021566e4c_0_7023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7" name="Google Shape;3387;g31021566e4c_0_7023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8" name="Google Shape;3388;g31021566e4c_0_7023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9" name="Google Shape;3389;g31021566e4c_0_7023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0" name="Google Shape;3390;g31021566e4c_0_7023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1" name="Google Shape;3391;g31021566e4c_0_7023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2" name="Google Shape;3392;g31021566e4c_0_7023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3" name="Google Shape;3393;g31021566e4c_0_702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20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2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120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20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120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31021566e4c_0_70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6" name="Google Shape;3396;g31021566e4c_0_7038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7" name="Google Shape;3397;g31021566e4c_0_7038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8" name="Google Shape;3398;g31021566e4c_0_7038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9" name="Google Shape;3399;g31021566e4c_0_703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0" name="Google Shape;3400;g31021566e4c_0_7038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1" name="Google Shape;3401;g31021566e4c_0_7038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2" name="Google Shape;3402;g31021566e4c_0_703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3" name="Google Shape;3403;g31021566e4c_0_7038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4" name="Google Shape;3404;g31021566e4c_0_7038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5" name="Google Shape;3405;g31021566e4c_0_703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6" name="Google Shape;3406;g31021566e4c_0_7038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7" name="Google Shape;3407;g31021566e4c_0_7038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8" name="Google Shape;3408;g31021566e4c_0_703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9" name="Google Shape;3409;g31021566e4c_0_7038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0" name="Google Shape;3410;g31021566e4c_0_7038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31021566e4c_0_70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13" name="Google Shape;3413;g31021566e4c_0_7055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4" name="Google Shape;3414;g31021566e4c_0_7055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5" name="Google Shape;3415;g31021566e4c_0_7055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6" name="Google Shape;3416;g31021566e4c_0_7055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7" name="Google Shape;3417;g31021566e4c_0_7055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8" name="Google Shape;3418;g31021566e4c_0_7055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9" name="Google Shape;3419;g31021566e4c_0_7055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0" name="Google Shape;3420;g31021566e4c_0_7055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1" name="Google Shape;3421;g31021566e4c_0_7055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2" name="Google Shape;3422;g31021566e4c_0_7055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g31021566e4c_0_7055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g31021566e4c_0_7055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g31021566e4c_0_7055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g31021566e4c_0_705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31021566e4c_0_707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9" name="Google Shape;3429;g31021566e4c_0_707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g31021566e4c_0_707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g31021566e4c_0_707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g31021566e4c_0_70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3" name="Google Shape;3433;g31021566e4c_0_7071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4" name="Google Shape;3434;g31021566e4c_0_7071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5" name="Google Shape;3435;g31021566e4c_0_7071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6" name="Google Shape;3436;g31021566e4c_0_7071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7" name="Google Shape;3437;g31021566e4c_0_7071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8" name="Google Shape;3438;g31021566e4c_0_7071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9" name="Google Shape;3439;g31021566e4c_0_7071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0" name="Google Shape;3440;g31021566e4c_0_7071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1" name="Google Shape;3441;g31021566e4c_0_7071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g31021566e4c_0_7071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3" name="Google Shape;3443;g31021566e4c_0_707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31021566e4c_0_7088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Google Shape;3446;g31021566e4c_0_7088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g31021566e4c_0_7088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Google Shape;3448;g31021566e4c_0_7088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Google Shape;3449;g31021566e4c_0_7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0" name="Google Shape;3450;g31021566e4c_0_7088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g31021566e4c_0_7088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g31021566e4c_0_7088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g31021566e4c_0_7088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Google Shape;3454;g31021566e4c_0_7088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Google Shape;3455;g31021566e4c_0_7088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6" name="Google Shape;3456;g31021566e4c_0_7088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7" name="Google Shape;3457;g31021566e4c_0_7088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8" name="Google Shape;3458;g31021566e4c_0_7088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9" name="Google Shape;3459;g31021566e4c_0_708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31021566e4c_0_71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2" name="Google Shape;3462;g31021566e4c_0_7104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3" name="Google Shape;3463;g31021566e4c_0_7104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4" name="Google Shape;3464;g31021566e4c_0_7104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5" name="Google Shape;3465;g31021566e4c_0_7104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6" name="Google Shape;3466;g31021566e4c_0_7104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7" name="Google Shape;3467;g31021566e4c_0_7104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8" name="Google Shape;3468;g31021566e4c_0_7104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9" name="Google Shape;3469;g31021566e4c_0_7104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0" name="Google Shape;3470;g31021566e4c_0_7104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1" name="Google Shape;3471;g31021566e4c_0_7104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2" name="Google Shape;3472;g31021566e4c_0_7104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3" name="Google Shape;3473;g31021566e4c_0_7104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4" name="Google Shape;3474;g31021566e4c_0_7104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5" name="Google Shape;3475;g31021566e4c_0_7104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6" name="Google Shape;3476;g31021566e4c_0_7104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7" name="Google Shape;3477;g31021566e4c_0_710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31021566e4c_0_71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0" name="Google Shape;3480;g31021566e4c_0_7122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Google Shape;3481;g31021566e4c_0_7122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Google Shape;3482;g31021566e4c_0_7122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Google Shape;3483;g31021566e4c_0_7122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4" name="Google Shape;3484;g31021566e4c_0_7122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5" name="Google Shape;3485;g31021566e4c_0_7122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g31021566e4c_0_7122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7" name="Google Shape;3487;g31021566e4c_0_7122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8" name="Google Shape;3488;g31021566e4c_0_7122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9" name="Google Shape;3489;g31021566e4c_0_7122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0" name="Google Shape;3490;g31021566e4c_0_7122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1" name="Google Shape;3491;g31021566e4c_0_7122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2" name="Google Shape;3492;g31021566e4c_0_7122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3" name="Google Shape;3493;g31021566e4c_0_7122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4" name="Google Shape;3494;g31021566e4c_0_7122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5" name="Google Shape;3495;g31021566e4c_0_7122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6" name="Google Shape;3496;g31021566e4c_0_7122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7" name="Google Shape;3497;g31021566e4c_0_7122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8" name="Google Shape;3498;g31021566e4c_0_712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1021566e4c_0_71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1" name="Google Shape;3501;g31021566e4c_0_7143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2" name="Google Shape;3502;g31021566e4c_0_7143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3" name="Google Shape;3503;g31021566e4c_0_7143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4" name="Google Shape;3504;g31021566e4c_0_7143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g31021566e4c_0_7143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6" name="Google Shape;3506;g31021566e4c_0_7143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7" name="Google Shape;3507;g31021566e4c_0_7143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Google Shape;3508;g31021566e4c_0_7143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9" name="Google Shape;3509;g31021566e4c_0_7143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0" name="Google Shape;3510;g31021566e4c_0_7143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g31021566e4c_0_7143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2" name="Google Shape;3512;g31021566e4c_0_7143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3" name="Google Shape;3513;g31021566e4c_0_7143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g31021566e4c_0_714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31021566e4c_0_71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7" name="Google Shape;3517;g31021566e4c_0_7159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8" name="Google Shape;3518;g31021566e4c_0_7159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9" name="Google Shape;3519;g31021566e4c_0_7159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0" name="Google Shape;3520;g31021566e4c_0_7159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1" name="Google Shape;3521;g31021566e4c_0_7159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2" name="Google Shape;3522;g31021566e4c_0_7159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3" name="Google Shape;3523;g31021566e4c_0_7159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4" name="Google Shape;3524;g31021566e4c_0_7159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g31021566e4c_0_7159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g31021566e4c_0_7159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31021566e4c_0_7159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8" name="Google Shape;3528;g31021566e4c_0_7159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9" name="Google Shape;3529;g31021566e4c_0_7159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g31021566e4c_0_7159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1" name="Google Shape;3531;g31021566e4c_0_7159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2" name="Google Shape;3532;g31021566e4c_0_7159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3" name="Google Shape;3533;g31021566e4c_0_7159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4" name="Google Shape;3534;g31021566e4c_0_7159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g31021566e4c_0_7159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6" name="Google Shape;3536;g31021566e4c_0_7159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7" name="Google Shape;3537;g31021566e4c_0_7159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g31021566e4c_0_7159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g31021566e4c_0_7159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g31021566e4c_0_7159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31021566e4c_0_71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3" name="Google Shape;3543;g31021566e4c_0_7185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4" name="Google Shape;3544;g31021566e4c_0_7185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5" name="Google Shape;3545;g31021566e4c_0_7185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6" name="Google Shape;3546;g31021566e4c_0_7185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7" name="Google Shape;3547;g31021566e4c_0_7185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8" name="Google Shape;3548;g31021566e4c_0_7185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Google Shape;3549;g31021566e4c_0_7185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Google Shape;3550;g31021566e4c_0_7185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Google Shape;3551;g31021566e4c_0_7185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2" name="Google Shape;3552;g31021566e4c_0_7185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3" name="Google Shape;3553;g31021566e4c_0_7185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4" name="Google Shape;3554;g31021566e4c_0_7185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Google Shape;3555;g31021566e4c_0_7185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6" name="Google Shape;3556;g31021566e4c_0_7185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7" name="Google Shape;3557;g31021566e4c_0_7185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8" name="Google Shape;3558;g31021566e4c_0_7185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9" name="Google Shape;3559;g31021566e4c_0_7185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0" name="Google Shape;3560;g31021566e4c_0_7185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1" name="Google Shape;3561;g31021566e4c_0_7185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2" name="Google Shape;3562;g31021566e4c_0_7185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3" name="Google Shape;3563;g31021566e4c_0_7185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4" name="Google Shape;3564;g31021566e4c_0_7185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5" name="Google Shape;3565;g31021566e4c_0_7185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31021566e4c_0_72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8" name="Google Shape;3568;g31021566e4c_0_7210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9" name="Google Shape;3569;g31021566e4c_0_721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0" name="Google Shape;3570;g31021566e4c_0_721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g31021566e4c_0_7210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2" name="Google Shape;3572;g31021566e4c_0_7210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3" name="Google Shape;3573;g31021566e4c_0_7210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4" name="Google Shape;3574;g31021566e4c_0_721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g31021566e4c_0_7210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6" name="Google Shape;3576;g31021566e4c_0_7210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7" name="Google Shape;3577;g31021566e4c_0_7210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g31021566e4c_0_721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g31021566e4c_0_7210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0" name="Google Shape;3580;g31021566e4c_0_7210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1" name="Google Shape;3581;g31021566e4c_0_7210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2" name="Google Shape;3582;g31021566e4c_0_721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g31021566e4c_0_7210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4" name="Google Shape;3584;g31021566e4c_0_7210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5" name="Google Shape;3585;g31021566e4c_0_7210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6" name="Google Shape;3586;g31021566e4c_0_721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Google Shape;3587;g31021566e4c_0_7210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8" name="Google Shape;3588;g31021566e4c_0_7210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9" name="Google Shape;3589;g31021566e4c_0_7210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0" name="Google Shape;3590;g31021566e4c_0_7210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1" name="Google Shape;3591;g31021566e4c_0_721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2" name="Google Shape;3592;g31021566e4c_0_721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3" name="Google Shape;3593;g31021566e4c_0_721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4" name="Google Shape;3594;g31021566e4c_0_721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95" name="Google Shape;3595;g31021566e4c_0_721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6" name="Google Shape;3596;g31021566e4c_0_7210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121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121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121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121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21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21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21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2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31021566e4c_0_72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9" name="Google Shape;3599;g31021566e4c_0_7241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0" name="Google Shape;3600;g31021566e4c_0_7241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1" name="Google Shape;3601;g31021566e4c_0_7241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g31021566e4c_0_7241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3" name="Google Shape;3603;g31021566e4c_0_7241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4" name="Google Shape;3604;g31021566e4c_0_7241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g31021566e4c_0_7241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6" name="Google Shape;3606;g31021566e4c_0_7241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7" name="Google Shape;3607;g31021566e4c_0_7241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g31021566e4c_0_7241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9" name="Google Shape;3609;g31021566e4c_0_7241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0" name="Google Shape;3610;g31021566e4c_0_7241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g31021566e4c_0_7241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2" name="Google Shape;3612;g31021566e4c_0_7241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3" name="Google Shape;3613;g31021566e4c_0_7241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g31021566e4c_0_7241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5" name="Google Shape;3615;g31021566e4c_0_7241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6" name="Google Shape;3616;g31021566e4c_0_7241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7" name="Google Shape;3617;g31021566e4c_0_7241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8" name="Google Shape;3618;g31021566e4c_0_7241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9" name="Google Shape;3619;g31021566e4c_0_7241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0" name="Google Shape;3620;g31021566e4c_0_7241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1" name="Google Shape;3621;g31021566e4c_0_7241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2" name="Google Shape;3622;g31021566e4c_0_724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31021566e4c_0_72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5" name="Google Shape;3625;g31021566e4c_0_7267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6" name="Google Shape;3626;g31021566e4c_0_7267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7" name="Google Shape;3627;g31021566e4c_0_7267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g31021566e4c_0_7267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g31021566e4c_0_7267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0" name="Google Shape;3630;g31021566e4c_0_7267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1" name="Google Shape;3631;g31021566e4c_0_7267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2" name="Google Shape;3632;g31021566e4c_0_7267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g31021566e4c_0_7267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g31021566e4c_0_7267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5" name="Google Shape;3635;g31021566e4c_0_7267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6" name="Google Shape;3636;g31021566e4c_0_7267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g31021566e4c_0_7267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Google Shape;3638;g31021566e4c_0_7267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9" name="Google Shape;3639;g31021566e4c_0_7267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0" name="Google Shape;3640;g31021566e4c_0_7267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g31021566e4c_0_7267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g31021566e4c_0_726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31021566e4c_0_72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5" name="Google Shape;3645;g31021566e4c_0_728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6" name="Google Shape;3646;g31021566e4c_0_728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7" name="Google Shape;3647;g31021566e4c_0_7287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8" name="Google Shape;3648;g31021566e4c_0_7287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g31021566e4c_0_728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0" name="Google Shape;3650;g31021566e4c_0_7287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1" name="Google Shape;3651;g31021566e4c_0_7287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2" name="Google Shape;3652;g31021566e4c_0_728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3" name="Google Shape;3653;g31021566e4c_0_7287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4" name="Google Shape;3654;g31021566e4c_0_7287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5" name="Google Shape;3655;g31021566e4c_0_728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6" name="Google Shape;3656;g31021566e4c_0_7287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7" name="Google Shape;3657;g31021566e4c_0_7287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g31021566e4c_0_7287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9" name="Google Shape;3659;g31021566e4c_0_7287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0" name="Google Shape;3660;g31021566e4c_0_7287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1" name="Google Shape;3661;g31021566e4c_0_7287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2" name="Google Shape;3662;g31021566e4c_0_7287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3" name="Google Shape;3663;g31021566e4c_0_7287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4" name="Google Shape;3664;g31021566e4c_0_7287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5" name="Google Shape;3665;g31021566e4c_0_7287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Google Shape;3666;g31021566e4c_0_7287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31021566e4c_0_73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9" name="Google Shape;3669;g31021566e4c_0_731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Google Shape;3670;g31021566e4c_0_7311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Google Shape;3671;g31021566e4c_0_7311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2" name="Google Shape;3672;g31021566e4c_0_7311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3" name="Google Shape;3673;g31021566e4c_0_7311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Google Shape;3674;g31021566e4c_0_7311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5" name="Google Shape;3675;g31021566e4c_0_7311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Google Shape;3676;g31021566e4c_0_7311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7" name="Google Shape;3677;g31021566e4c_0_7311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8" name="Google Shape;3678;g31021566e4c_0_7311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9" name="Google Shape;3679;g31021566e4c_0_731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31021566e4c_0_732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g31021566e4c_0_73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3" name="Google Shape;3683;g31021566e4c_0_7324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4" name="Google Shape;3684;g31021566e4c_0_7324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5" name="Google Shape;3685;g31021566e4c_0_7324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6" name="Google Shape;3686;g31021566e4c_0_7324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7" name="Google Shape;3687;g31021566e4c_0_7324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8" name="Google Shape;3688;g31021566e4c_0_7324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g31021566e4c_0_7324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0" name="Google Shape;3690;g31021566e4c_0_7324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1" name="Google Shape;3691;g31021566e4c_0_7324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2" name="Google Shape;3692;g31021566e4c_0_7324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3" name="Google Shape;3693;g31021566e4c_0_7324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4" name="Google Shape;3694;g31021566e4c_0_7324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5" name="Google Shape;3695;g31021566e4c_0_732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31021566e4c_0_73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8" name="Google Shape;3698;g31021566e4c_0_734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Google Shape;3699;g31021566e4c_0_7340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0" name="Google Shape;3700;g31021566e4c_0_7340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1" name="Google Shape;3701;g31021566e4c_0_7340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2" name="Google Shape;3702;g31021566e4c_0_7340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3" name="Google Shape;3703;g31021566e4c_0_7340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4" name="Google Shape;3704;g31021566e4c_0_7340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5" name="Google Shape;3705;g31021566e4c_0_7340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6" name="Google Shape;3706;g31021566e4c_0_734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31021566e4c_0_73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9" name="Google Shape;3709;g31021566e4c_0_7351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0" name="Google Shape;3710;g31021566e4c_0_7351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1" name="Google Shape;3711;g31021566e4c_0_7351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2" name="Google Shape;3712;g31021566e4c_0_7351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3" name="Google Shape;3713;g31021566e4c_0_7351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4" name="Google Shape;3714;g31021566e4c_0_7351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5" name="Google Shape;3715;g31021566e4c_0_7351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6" name="Google Shape;3716;g31021566e4c_0_7351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7" name="Google Shape;3717;g31021566e4c_0_735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31021566e4c_0_73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0" name="Google Shape;3720;g31021566e4c_0_7362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1" name="Google Shape;3721;g31021566e4c_0_7362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2" name="Google Shape;3722;g31021566e4c_0_7362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3" name="Google Shape;3723;g31021566e4c_0_7362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4" name="Google Shape;3724;g31021566e4c_0_736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31021566e4c_0_7369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7" name="Google Shape;3727;g31021566e4c_0_7369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8" name="Google Shape;3728;g31021566e4c_0_7369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9" name="Google Shape;3729;g31021566e4c_0_73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0" name="Google Shape;3730;g31021566e4c_0_7369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1" name="Google Shape;3731;g31021566e4c_0_7369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2" name="Google Shape;3732;g31021566e4c_0_7369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3" name="Google Shape;3733;g31021566e4c_0_7369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4" name="Google Shape;3734;g31021566e4c_0_7369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5" name="Google Shape;3735;g31021566e4c_0_7369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6" name="Google Shape;3736;g31021566e4c_0_7369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7" name="Google Shape;3737;g31021566e4c_0_7369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8" name="Google Shape;3738;g31021566e4c_0_7369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9" name="Google Shape;3739;g31021566e4c_0_7369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0" name="Google Shape;3740;g31021566e4c_0_7369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1" name="Google Shape;3741;g31021566e4c_0_7369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2" name="Google Shape;3742;g31021566e4c_0_7369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3" name="Google Shape;3743;g31021566e4c_0_7369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4" name="Google Shape;3744;g31021566e4c_0_7369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45" name="Google Shape;3745;g31021566e4c_0_7369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6" name="Google Shape;3746;g31021566e4c_0_7369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7" name="Google Shape;3747;g31021566e4c_0_7369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8" name="Google Shape;3748;g31021566e4c_0_7369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9" name="Google Shape;3749;g31021566e4c_0_736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31021566e4c_0_73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2" name="Google Shape;3752;g31021566e4c_0_7394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Google Shape;3753;g31021566e4c_0_7394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4" name="Google Shape;3754;g31021566e4c_0_7394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g31021566e4c_0_7394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6" name="Google Shape;3756;g31021566e4c_0_7394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7" name="Google Shape;3757;g31021566e4c_0_7394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Google Shape;3758;g31021566e4c_0_7394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9" name="Google Shape;3759;g31021566e4c_0_7394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0" name="Google Shape;3760;g31021566e4c_0_7394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1" name="Google Shape;3761;g31021566e4c_0_7394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122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122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122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22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122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122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22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122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122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22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122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122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2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122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122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g31021566e4c_0_74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4" name="Google Shape;3764;g31021566e4c_0_7406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Google Shape;3765;g31021566e4c_0_7406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6" name="Google Shape;3766;g31021566e4c_0_7406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7" name="Google Shape;3767;g31021566e4c_0_7406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Google Shape;3768;g31021566e4c_0_7406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9" name="Google Shape;3769;g31021566e4c_0_7406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0" name="Google Shape;3770;g31021566e4c_0_7406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1" name="Google Shape;3771;g31021566e4c_0_7406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2" name="Google Shape;3772;g31021566e4c_0_7406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3" name="Google Shape;3773;g31021566e4c_0_7406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4" name="Google Shape;3774;g31021566e4c_0_7406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31021566e4c_0_74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7" name="Google Shape;3777;g31021566e4c_0_7419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78" name="Google Shape;3778;g31021566e4c_0_741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31021566e4c_0_74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1" name="Google Shape;3781;g31021566e4c_0_742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2" name="Google Shape;3782;g31021566e4c_0_742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g31021566e4c_0_74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5" name="Google Shape;3785;g31021566e4c_0_742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6" name="Google Shape;3786;g31021566e4c_0_742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" name="Google Shape;3788;g31021566e4c_0_7431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89" name="Google Shape;3789;g31021566e4c_0_74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0" name="Google Shape;3790;g31021566e4c_0_7431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1" name="Google Shape;3791;g31021566e4c_0_7431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2" name="Google Shape;3792;g31021566e4c_0_7431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3" name="Google Shape;3793;g31021566e4c_0_7431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5" name="Google Shape;3795;g31021566e4c_0_7438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96" name="Google Shape;3796;g31021566e4c_0_74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7" name="Google Shape;3797;g31021566e4c_0_743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31021566e4c_0_74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0" name="Google Shape;3800;g31021566e4c_0_7442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1" name="Google Shape;3801;g31021566e4c_0_7442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2" name="Google Shape;3802;g31021566e4c_0_7442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3" name="Google Shape;3803;g31021566e4c_0_7442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4" name="Google Shape;3804;g31021566e4c_0_7442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5" name="Google Shape;3805;g31021566e4c_0_7442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6" name="Google Shape;3806;g31021566e4c_0_744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31021566e4c_0_74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9" name="Google Shape;3809;g31021566e4c_0_7451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0" name="Google Shape;3810;g31021566e4c_0_7451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1" name="Google Shape;3811;g31021566e4c_0_7451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2" name="Google Shape;3812;g31021566e4c_0_7451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3" name="Google Shape;3813;g31021566e4c_0_7451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4" name="Google Shape;3814;g31021566e4c_0_7451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5" name="Google Shape;3815;g31021566e4c_0_7451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6" name="Google Shape;3816;g31021566e4c_0_7451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7" name="Google Shape;3817;g31021566e4c_0_7451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8" name="Google Shape;3818;g31021566e4c_0_745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31021566e4c_0_74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1" name="Google Shape;3821;g31021566e4c_0_7463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2" name="Google Shape;3822;g31021566e4c_0_7463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3" name="Google Shape;3823;g31021566e4c_0_7463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4" name="Google Shape;3824;g31021566e4c_0_7463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5" name="Google Shape;3825;g31021566e4c_0_7463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6" name="Google Shape;3826;g31021566e4c_0_7463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7" name="Google Shape;3827;g31021566e4c_0_7463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8" name="Google Shape;3828;g31021566e4c_0_7463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9" name="Google Shape;3829;g31021566e4c_0_7463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0" name="Google Shape;3830;g31021566e4c_0_746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31021566e4c_0_74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3" name="Google Shape;3833;g31021566e4c_0_7475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4" name="Google Shape;3834;g31021566e4c_0_7475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5" name="Google Shape;3835;g31021566e4c_0_7475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6" name="Google Shape;3836;g31021566e4c_0_7475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7" name="Google Shape;3837;g31021566e4c_0_7475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8" name="Google Shape;3838;g31021566e4c_0_7475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9" name="Google Shape;3839;g31021566e4c_0_7475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0" name="Google Shape;3840;g31021566e4c_0_7475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1" name="Google Shape;3841;g31021566e4c_0_7475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2" name="Google Shape;3842;g31021566e4c_0_7475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3" name="Google Shape;3843;g31021566e4c_0_7475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4" name="Google Shape;3844;g31021566e4c_0_7475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5" name="Google Shape;3845;g31021566e4c_0_7475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6" name="Google Shape;3846;g31021566e4c_0_7475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7" name="Google Shape;3847;g31021566e4c_0_747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2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123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23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23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123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23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23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23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23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23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123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23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3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123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23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23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123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31021566e4c_0_74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0" name="Google Shape;3850;g31021566e4c_0_7492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1" name="Google Shape;3851;g31021566e4c_0_7492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2" name="Google Shape;3852;g31021566e4c_0_7492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3" name="Google Shape;3853;g31021566e4c_0_7492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4" name="Google Shape;3854;g31021566e4c_0_7492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5" name="Google Shape;3855;g31021566e4c_0_7492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6" name="Google Shape;3856;g31021566e4c_0_7492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7" name="Google Shape;3857;g31021566e4c_0_7492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31021566e4c_0_7502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0" name="Google Shape;3860;g31021566e4c_0_75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1" name="Google Shape;3861;g31021566e4c_0_7502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2" name="Google Shape;3862;g31021566e4c_0_7502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3" name="Google Shape;3863;g31021566e4c_0_7502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4" name="Google Shape;3864;g31021566e4c_0_7502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5" name="Google Shape;3865;g31021566e4c_0_7502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31021566e4c_0_75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8" name="Google Shape;3868;g31021566e4c_0_7510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9" name="Google Shape;3869;g31021566e4c_0_7510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0" name="Google Shape;3870;g31021566e4c_0_7510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871" name="Google Shape;3871;g31021566e4c_0_7510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2" name="Google Shape;3872;g31021566e4c_0_7510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3" name="Google Shape;3873;g31021566e4c_0_7510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Google Shape;3874;g31021566e4c_0_7510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31021566e4c_0_751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Google Shape;3877;g31021566e4c_0_75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8" name="Google Shape;3878;g31021566e4c_0_7519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9" name="Google Shape;3879;g31021566e4c_0_7519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0" name="Google Shape;3880;g31021566e4c_0_7519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1" name="Google Shape;3881;g31021566e4c_0_7519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2" name="Google Shape;3882;g31021566e4c_0_7519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3" name="Google Shape;3883;g31021566e4c_0_7519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4" name="Google Shape;3884;g31021566e4c_0_7519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5" name="Google Shape;3885;g31021566e4c_0_7519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6" name="Google Shape;3886;g31021566e4c_0_7519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7" name="Google Shape;3887;g31021566e4c_0_7519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8" name="Google Shape;3888;g31021566e4c_0_7519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9" name="Google Shape;3889;g31021566e4c_0_7519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0" name="Google Shape;3890;g31021566e4c_0_7519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1" name="Google Shape;3891;g31021566e4c_0_7519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1021566e4c_0_75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4" name="Google Shape;3894;g31021566e4c_0_7536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5" name="Google Shape;3895;g31021566e4c_0_753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6" name="Google Shape;3896;g31021566e4c_0_753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7" name="Google Shape;3897;g31021566e4c_0_753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8" name="Google Shape;3898;g31021566e4c_0_7536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9" name="Google Shape;3899;g31021566e4c_0_7536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0" name="Google Shape;3900;g31021566e4c_0_7536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1" name="Google Shape;3901;g31021566e4c_0_7536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2" name="Google Shape;3902;g31021566e4c_0_7536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3" name="Google Shape;3903;g31021566e4c_0_7536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4" name="Google Shape;3904;g31021566e4c_0_7536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5" name="Google Shape;3905;g31021566e4c_0_7536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31021566e4c_0_7550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8" name="Google Shape;3908;g31021566e4c_0_75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9" name="Google Shape;3909;g31021566e4c_0_7550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0" name="Google Shape;3910;g31021566e4c_0_7550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1" name="Google Shape;3911;g31021566e4c_0_7550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2" name="Google Shape;3912;g31021566e4c_0_7550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3" name="Google Shape;3913;g31021566e4c_0_7550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4" name="Google Shape;3914;g31021566e4c_0_7550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5" name="Google Shape;3915;g31021566e4c_0_7550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6" name="Google Shape;3916;g31021566e4c_0_7550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7" name="Google Shape;3917;g31021566e4c_0_7550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8" name="Google Shape;3918;g31021566e4c_0_7550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9" name="Google Shape;3919;g31021566e4c_0_7550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31021566e4c_0_75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2" name="Google Shape;3922;g31021566e4c_0_7564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3" name="Google Shape;3923;g31021566e4c_0_7564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4" name="Google Shape;3924;g31021566e4c_0_7564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5" name="Google Shape;3925;g31021566e4c_0_7564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6" name="Google Shape;3926;g31021566e4c_0_7564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7" name="Google Shape;3927;g31021566e4c_0_7564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8" name="Google Shape;3928;g31021566e4c_0_7564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9" name="Google Shape;3929;g31021566e4c_0_7564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0" name="Google Shape;3930;g31021566e4c_0_7564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1" name="Google Shape;3931;g31021566e4c_0_7564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31021566e4c_0_75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4" name="Google Shape;3934;g31021566e4c_0_7576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5" name="Google Shape;3935;g31021566e4c_0_7576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6" name="Google Shape;3936;g31021566e4c_0_7576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7" name="Google Shape;3937;g31021566e4c_0_7576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8" name="Google Shape;3938;g31021566e4c_0_7576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39" name="Google Shape;3939;g31021566e4c_0_7576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0" name="Google Shape;3940;g31021566e4c_0_7576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1" name="Google Shape;3941;g31021566e4c_0_7576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2" name="Google Shape;3942;g31021566e4c_0_7576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43" name="Google Shape;3943;g31021566e4c_0_7576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4" name="Google Shape;3944;g31021566e4c_0_7576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5" name="Google Shape;3945;g31021566e4c_0_7576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6" name="Google Shape;3946;g31021566e4c_0_7576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7" name="Google Shape;3947;g31021566e4c_0_7576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8" name="Google Shape;3948;g31021566e4c_0_7576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9" name="Google Shape;3949;g31021566e4c_0_7576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0" name="Google Shape;3950;g31021566e4c_0_7576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1" name="Google Shape;3951;g31021566e4c_0_757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31021566e4c_0_75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4" name="Google Shape;3954;g31021566e4c_0_7596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5" name="Google Shape;3955;g31021566e4c_0_7596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6" name="Google Shape;3956;g31021566e4c_0_7596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31021566e4c_0_76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9" name="Google Shape;3959;g31021566e4c_0_7601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0" name="Google Shape;3960;g31021566e4c_0_7601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1" name="Google Shape;3961;g31021566e4c_0_7601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124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124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124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24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124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124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24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124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31021566e4c_0_76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4" name="Google Shape;3964;g31021566e4c_0_7606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5" name="Google Shape;3965;g31021566e4c_0_7606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31021566e4c_0_76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8" name="Google Shape;3968;g31021566e4c_0_7610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9" name="Google Shape;3969;g31021566e4c_0_7610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0" name="Google Shape;3970;g31021566e4c_0_7610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31021566e4c_0_7615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73" name="Google Shape;3973;g31021566e4c_0_76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4" name="Google Shape;3974;g31021566e4c_0_7615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5" name="Google Shape;3975;g31021566e4c_0_7615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6" name="Google Shape;3976;g31021566e4c_0_7615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7" name="Google Shape;3977;g31021566e4c_0_761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31021566e4c_0_76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0" name="Google Shape;3980;g31021566e4c_0_7622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1" name="Google Shape;3981;g31021566e4c_0_7622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2" name="Google Shape;3982;g31021566e4c_0_7622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3" name="Google Shape;3983;g31021566e4c_0_7622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4" name="Google Shape;3984;g31021566e4c_0_7622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5" name="Google Shape;3985;g31021566e4c_0_7622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6" name="Google Shape;3986;g31021566e4c_0_7622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7" name="Google Shape;3987;g31021566e4c_0_7622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8" name="Google Shape;3988;g31021566e4c_0_7622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9" name="Google Shape;3989;g31021566e4c_0_7622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0" name="Google Shape;3990;g31021566e4c_0_7622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1" name="Google Shape;3991;g31021566e4c_0_7622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2" name="Google Shape;3992;g31021566e4c_0_7622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g31021566e4c_0_76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5" name="Google Shape;3995;g31021566e4c_0_7637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96" name="Google Shape;3996;g31021566e4c_0_7637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7" name="Google Shape;3997;g31021566e4c_0_7637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8" name="Google Shape;3998;g31021566e4c_0_7637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9" name="Google Shape;3999;g31021566e4c_0_7637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0" name="Google Shape;4000;g31021566e4c_0_763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31021566e4c_0_7645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03" name="Google Shape;4003;g31021566e4c_0_76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4" name="Google Shape;4004;g31021566e4c_0_7645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5" name="Google Shape;4005;g31021566e4c_0_7645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6" name="Google Shape;4006;g31021566e4c_0_7645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7" name="Google Shape;4007;g31021566e4c_0_7645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8" name="Google Shape;4008;g31021566e4c_0_7645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9" name="Google Shape;4009;g31021566e4c_0_7645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0" name="Google Shape;4010;g31021566e4c_0_7645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1" name="Google Shape;4011;g31021566e4c_0_7645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2" name="Google Shape;4012;g31021566e4c_0_7645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3" name="Google Shape;4013;g31021566e4c_0_7645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4" name="Google Shape;4014;g31021566e4c_0_764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31021566e4c_0_76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7" name="Google Shape;4017;g31021566e4c_0_7659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8" name="Google Shape;4018;g31021566e4c_0_7659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9" name="Google Shape;4019;g31021566e4c_0_7659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0" name="Google Shape;4020;g31021566e4c_0_7659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31021566e4c_0_76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3" name="Google Shape;4023;g31021566e4c_0_7665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4" name="Google Shape;4024;g31021566e4c_0_7665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5" name="Google Shape;4025;g31021566e4c_0_7665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6" name="Google Shape;4026;g31021566e4c_0_7665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31021566e4c_0_76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9" name="Google Shape;4029;g31021566e4c_0_7671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0" name="Google Shape;4030;g31021566e4c_0_7671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1" name="Google Shape;4031;g31021566e4c_0_7671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2" name="Google Shape;4032;g31021566e4c_0_7671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31021566e4c_0_76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5" name="Google Shape;4035;g31021566e4c_0_7677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6" name="Google Shape;4036;g31021566e4c_0_7677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7" name="Google Shape;4037;g31021566e4c_0_7677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8" name="Google Shape;4038;g31021566e4c_0_7677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9" name="Google Shape;4039;g31021566e4c_0_7677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0" name="Google Shape;4040;g31021566e4c_0_7677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5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25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125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125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125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125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125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125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125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25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125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125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125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125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125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125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5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125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125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125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125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125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25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25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31021566e4c_0_76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3" name="Google Shape;4043;g31021566e4c_0_7685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4" name="Google Shape;4044;g31021566e4c_0_7685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5" name="Google Shape;4045;g31021566e4c_0_7685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6" name="Google Shape;4046;g31021566e4c_0_7685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31021566e4c_0_76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9" name="Google Shape;4049;g31021566e4c_0_7691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0" name="Google Shape;4050;g31021566e4c_0_7691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1" name="Google Shape;4051;g31021566e4c_0_7691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2" name="Google Shape;4052;g31021566e4c_0_7691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31021566e4c_0_76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5" name="Google Shape;4055;g31021566e4c_0_7697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6" name="Google Shape;4056;g31021566e4c_0_7697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7" name="Google Shape;4057;g31021566e4c_0_7697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8" name="Google Shape;4058;g31021566e4c_0_7697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9" name="Google Shape;4059;g31021566e4c_0_7697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0" name="Google Shape;4060;g31021566e4c_0_7697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1" name="Google Shape;4061;g31021566e4c_0_7697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2" name="Google Shape;4062;g31021566e4c_0_7697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3" name="Google Shape;4063;g31021566e4c_0_7697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4" name="Google Shape;4064;g31021566e4c_0_7697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5" name="Google Shape;4065;g31021566e4c_0_769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31021566e4c_0_77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8" name="Google Shape;4068;g31021566e4c_0_7710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9" name="Google Shape;4069;g31021566e4c_0_7710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0" name="Google Shape;4070;g31021566e4c_0_7710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1" name="Google Shape;4071;g31021566e4c_0_7710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2" name="Google Shape;4072;g31021566e4c_0_7710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3" name="Google Shape;4073;g31021566e4c_0_7710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4" name="Google Shape;4074;g31021566e4c_0_7710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5" name="Google Shape;4075;g31021566e4c_0_7710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6" name="Google Shape;4076;g31021566e4c_0_7710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7" name="Google Shape;4077;g31021566e4c_0_7710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8" name="Google Shape;4078;g31021566e4c_0_771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31021566e4c_0_77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1" name="Google Shape;4081;g31021566e4c_0_7723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2" name="Google Shape;4082;g31021566e4c_0_7723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3" name="Google Shape;4083;g31021566e4c_0_7723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4" name="Google Shape;4084;g31021566e4c_0_7723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5" name="Google Shape;4085;g31021566e4c_0_7723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6" name="Google Shape;4086;g31021566e4c_0_7723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7" name="Google Shape;4087;g31021566e4c_0_7723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8" name="Google Shape;4088;g31021566e4c_0_7723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9" name="Google Shape;4089;g31021566e4c_0_7723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0" name="Google Shape;4090;g31021566e4c_0_772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31021566e4c_0_77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3" name="Google Shape;4093;g31021566e4c_0_7735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4" name="Google Shape;4094;g31021566e4c_0_7735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5" name="Google Shape;4095;g31021566e4c_0_7735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6" name="Google Shape;4096;g31021566e4c_0_7735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7" name="Google Shape;4097;g31021566e4c_0_7735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8" name="Google Shape;4098;g31021566e4c_0_7735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31021566e4c_0_7743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1" name="Google Shape;4101;g31021566e4c_0_77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2" name="Google Shape;4102;g31021566e4c_0_7743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3" name="Google Shape;4103;g31021566e4c_0_7743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4" name="Google Shape;4104;g31021566e4c_0_7743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5" name="Google Shape;4105;g31021566e4c_0_7743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6" name="Google Shape;4106;g31021566e4c_0_7743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7" name="Google Shape;4107;g31021566e4c_0_7743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8" name="Google Shape;4108;g31021566e4c_0_7743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9" name="Google Shape;4109;g31021566e4c_0_7743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0" name="Google Shape;4110;g31021566e4c_0_7743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1" name="Google Shape;4111;g31021566e4c_0_7743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2" name="Google Shape;4112;g31021566e4c_0_7743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g31021566e4c_0_7757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5" name="Google Shape;4115;g31021566e4c_0_7757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6" name="Google Shape;4116;g31021566e4c_0_77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7" name="Google Shape;4117;g31021566e4c_0_7757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8" name="Google Shape;4118;g31021566e4c_0_7757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9" name="Google Shape;4119;g31021566e4c_0_7757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0" name="Google Shape;4120;g31021566e4c_0_7757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1" name="Google Shape;4121;g31021566e4c_0_7757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2" name="Google Shape;4122;g31021566e4c_0_7757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3" name="Google Shape;4123;g31021566e4c_0_7757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4" name="Google Shape;4124;g31021566e4c_0_7757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5" name="Google Shape;4125;g31021566e4c_0_7757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6" name="Google Shape;4126;g31021566e4c_0_7757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31021566e4c_0_77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9" name="Google Shape;4129;g31021566e4c_0_7771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0" name="Google Shape;4130;g31021566e4c_0_7771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1" name="Google Shape;4131;g31021566e4c_0_7771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2" name="Google Shape;4132;g31021566e4c_0_7771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3" name="Google Shape;4133;g31021566e4c_0_7771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4" name="Google Shape;4134;g31021566e4c_0_7771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5" name="Google Shape;4135;g31021566e4c_0_7771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6" name="Google Shape;4136;g31021566e4c_0_7771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7" name="Google Shape;4137;g31021566e4c_0_7771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8" name="Google Shape;4138;g31021566e4c_0_7771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9" name="Google Shape;4139;g31021566e4c_0_7771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0" name="Google Shape;4140;g31021566e4c_0_7771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1" name="Google Shape;4141;g31021566e4c_0_7771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42" name="Google Shape;4142;g31021566e4c_0_7771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3" name="Google Shape;4143;g31021566e4c_0_7771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4" name="Google Shape;4144;g31021566e4c_0_7771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5" name="Google Shape;4145;g31021566e4c_0_7771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6" name="Google Shape;4146;g31021566e4c_0_7771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7" name="Google Shape;4147;g31021566e4c_0_7771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Google Shape;4148;g31021566e4c_0_777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31021566e4c_0_77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1" name="Google Shape;4151;g31021566e4c_0_7793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2" name="Google Shape;4152;g31021566e4c_0_7793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3" name="Google Shape;4153;g31021566e4c_0_7793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4" name="Google Shape;4154;g31021566e4c_0_7793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5" name="Google Shape;4155;g31021566e4c_0_7793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6" name="Google Shape;4156;g31021566e4c_0_7793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7" name="Google Shape;4157;g31021566e4c_0_779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8" name="Google Shape;4158;g31021566e4c_0_779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6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126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26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126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126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126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12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26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126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31021566e4c_0_7803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1" name="Google Shape;4161;g31021566e4c_0_7803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2" name="Google Shape;4162;g31021566e4c_0_7803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3" name="Google Shape;4163;g31021566e4c_0_7803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4" name="Google Shape;4164;g31021566e4c_0_7803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5" name="Google Shape;4165;g31021566e4c_0_7803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6" name="Google Shape;4166;g31021566e4c_0_7803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7" name="Google Shape;4167;g31021566e4c_0_7803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8" name="Google Shape;4168;g31021566e4c_0_7803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9" name="Google Shape;4169;g31021566e4c_0_7803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0" name="Google Shape;4170;g31021566e4c_0_7803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1" name="Google Shape;4171;g31021566e4c_0_7803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2" name="Google Shape;4172;g31021566e4c_0_7803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3" name="Google Shape;4173;g31021566e4c_0_7803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4" name="Google Shape;4174;g31021566e4c_0_7803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5" name="Google Shape;4175;g31021566e4c_0_7803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6" name="Google Shape;4176;g31021566e4c_0_7803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7" name="Google Shape;4177;g31021566e4c_0_7803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8" name="Google Shape;4178;g31021566e4c_0_7803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31021566e4c_0_7823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1" name="Google Shape;4181;g31021566e4c_0_78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2" name="Google Shape;4182;g31021566e4c_0_7823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3" name="Google Shape;4183;g31021566e4c_0_7823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4" name="Google Shape;4184;g31021566e4c_0_7823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5" name="Google Shape;4185;g31021566e4c_0_7823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6" name="Google Shape;4186;g31021566e4c_0_7823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7" name="Google Shape;4187;g31021566e4c_0_7823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8" name="Google Shape;4188;g31021566e4c_0_7823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9" name="Google Shape;4189;g31021566e4c_0_7823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0" name="Google Shape;4190;g31021566e4c_0_7823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1" name="Google Shape;4191;g31021566e4c_0_7823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2" name="Google Shape;4192;g31021566e4c_0_7823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3" name="Google Shape;4193;g31021566e4c_0_7823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4" name="Google Shape;4194;g31021566e4c_0_7823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5" name="Google Shape;4195;g31021566e4c_0_7823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6" name="Google Shape;4196;g31021566e4c_0_7823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7" name="Google Shape;4197;g31021566e4c_0_7823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8" name="Google Shape;4198;g31021566e4c_0_7823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9" name="Google Shape;4199;g31021566e4c_0_7823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0" name="Google Shape;4200;g31021566e4c_0_7823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1" name="Google Shape;4201;g31021566e4c_0_7823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2" name="Google Shape;4202;g31021566e4c_0_7823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3" name="Google Shape;4203;g31021566e4c_0_7823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4" name="Google Shape;4204;g31021566e4c_0_7823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31021566e4c_0_78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7" name="Google Shape;4207;g31021566e4c_0_7849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8" name="Google Shape;4208;g31021566e4c_0_7849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9" name="Google Shape;4209;g31021566e4c_0_7849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0" name="Google Shape;4210;g31021566e4c_0_7849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1" name="Google Shape;4211;g31021566e4c_0_7849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2" name="Google Shape;4212;g31021566e4c_0_7849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3" name="Google Shape;4213;g31021566e4c_0_7849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4" name="Google Shape;4214;g31021566e4c_0_7849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5" name="Google Shape;4215;g31021566e4c_0_7849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6" name="Google Shape;4216;g31021566e4c_0_7849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7" name="Google Shape;4217;g31021566e4c_0_7849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31021566e4c_0_78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0" name="Google Shape;4220;g31021566e4c_0_7862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31021566e4c_0_78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3" name="Google Shape;4223;g31021566e4c_0_7865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4" name="Google Shape;4224;g31021566e4c_0_7865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31021566e4c_0_78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7" name="Google Shape;4227;g31021566e4c_0_7869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8" name="Google Shape;4228;g31021566e4c_0_7869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9" name="Google Shape;4229;g31021566e4c_0_7869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0" name="Google Shape;4230;g31021566e4c_0_7869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31021566e4c_0_78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3" name="Google Shape;4233;g31021566e4c_0_7875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4" name="Google Shape;4234;g31021566e4c_0_7875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5" name="Google Shape;4235;g31021566e4c_0_7875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6" name="Google Shape;4236;g31021566e4c_0_7875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7" name="Google Shape;4237;g31021566e4c_0_7875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8" name="Google Shape;4238;g31021566e4c_0_7875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g31021566e4c_0_78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1" name="Google Shape;4241;g31021566e4c_0_7883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2" name="Google Shape;4242;g31021566e4c_0_7883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3" name="Google Shape;4243;g31021566e4c_0_7883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4" name="Google Shape;4244;g31021566e4c_0_7883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5" name="Google Shape;4245;g31021566e4c_0_7883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6" name="Google Shape;4246;g31021566e4c_0_7883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7" name="Google Shape;4247;g31021566e4c_0_7883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8" name="Google Shape;4248;g31021566e4c_0_7883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31021566e4c_0_78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1" name="Google Shape;4251;g31021566e4c_0_7893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2" name="Google Shape;4252;g31021566e4c_0_7893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3" name="Google Shape;4253;g31021566e4c_0_7893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4" name="Google Shape;4254;g31021566e4c_0_7893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5" name="Google Shape;4255;g31021566e4c_0_7893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6" name="Google Shape;4256;g31021566e4c_0_7893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7" name="Google Shape;4257;g31021566e4c_0_7893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8" name="Google Shape;4258;g31021566e4c_0_7893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9" name="Google Shape;4259;g31021566e4c_0_7893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0" name="Google Shape;4260;g31021566e4c_0_7893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1" name="Google Shape;4261;g31021566e4c_0_7893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2" name="Google Shape;4262;g31021566e4c_0_7893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3" name="Google Shape;4263;g31021566e4c_0_7893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4" name="Google Shape;4264;g31021566e4c_0_7893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5" name="Google Shape;4265;g31021566e4c_0_7893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7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27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27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127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127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127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127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127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127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127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127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127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127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127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127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127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27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127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127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128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128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128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128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128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128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128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128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128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128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128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128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128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128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128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128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129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129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129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129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129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29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29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29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129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129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30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130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130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130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30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30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30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0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0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0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30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1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131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131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131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131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131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1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131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131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131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131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31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131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131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131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131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31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131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131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131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131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132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32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132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132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132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32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32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32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132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32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132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132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132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132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32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132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132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132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2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132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13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3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3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3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133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133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133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133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133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133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133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133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133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134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134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134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34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134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134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34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134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134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134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134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134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4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134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4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135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135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135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35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135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135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135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135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135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135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135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35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35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3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6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36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36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136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136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136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136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136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136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136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136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136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13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36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13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3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37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7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37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137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37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37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37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37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37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137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137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137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137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8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38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8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138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38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38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38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38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8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138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138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138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138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138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139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39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39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39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39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39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139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139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39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39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39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139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139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139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39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39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139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139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14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14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0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0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140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140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140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0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140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140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141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1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1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141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141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141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141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141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1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41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41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141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141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41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141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141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1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1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1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41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41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41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1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41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142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142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142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142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2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2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2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42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42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142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142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2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42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142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142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142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142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142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42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42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42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142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14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43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43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43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43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143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143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143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43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43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143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43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43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143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43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43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3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143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143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143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43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143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143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143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143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143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143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143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143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43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144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144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144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44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144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44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44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144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144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44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144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144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44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144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44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44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144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144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14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144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14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144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144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144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145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145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145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45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45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145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145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145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45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45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145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145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45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45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145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145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145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4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146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146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146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146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46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146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146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46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146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146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46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146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146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46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146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46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146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46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146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46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146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46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147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47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47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147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147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47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147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47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147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147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14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8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148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48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148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148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48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48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48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148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48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148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148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148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148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149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49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149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149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149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149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149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149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149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150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150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150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150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150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150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150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150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15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151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151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151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151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15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52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52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52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152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152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152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152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152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152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152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152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152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152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152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152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152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152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152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152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152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152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152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15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153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53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153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53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153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153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153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153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153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15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154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54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154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154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54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154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154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54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154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154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154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155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15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156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15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157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1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15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1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158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158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158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158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159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1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1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160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160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160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160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160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160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160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161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161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161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161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161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161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161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161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161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161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162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162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162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162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162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162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162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162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162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16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163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163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163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163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163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163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163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163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63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63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63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163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163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163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16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164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64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64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164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164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164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164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164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65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165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165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165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165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165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166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166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166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166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166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166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66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67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167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167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167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167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167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167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167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167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167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167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167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167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167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167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168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68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68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68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68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168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168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168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168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168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168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168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9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169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69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169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169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169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69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169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169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169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169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169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170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70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170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170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170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170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170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170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170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170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171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171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171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171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171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171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171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171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171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171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171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171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171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171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171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171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171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171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172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172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172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173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173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173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174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174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175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175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175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76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1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176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176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176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176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177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177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177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177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177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177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177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177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177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177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177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177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177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178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178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178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178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178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178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79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1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179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179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179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179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179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179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179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179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179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179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179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180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180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180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180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181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181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181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181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182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182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182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182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183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183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183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183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183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183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184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184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184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184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185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185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185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185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186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186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186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186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186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18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186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186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186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18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186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187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187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187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187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187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187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187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187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187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187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187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188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188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188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188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188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188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188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188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188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188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189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189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189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189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189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189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90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1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190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190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190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190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190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190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190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190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190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190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190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91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191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1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191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191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191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191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191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191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191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191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191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191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192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192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192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192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192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192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192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192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192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192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192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192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192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192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192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192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192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92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92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9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193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193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193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193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193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193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193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193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94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194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194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194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194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194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194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194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194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194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194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194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194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194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194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194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194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194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194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95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1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195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195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195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195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195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195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195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195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195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195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195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195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195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195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195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195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195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195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195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195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195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195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195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96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96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96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96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96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96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96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96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96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96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96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97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2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34.xml"/><Relationship Id="rId84" Type="http://schemas.openxmlformats.org/officeDocument/2006/relationships/slideLayout" Target="../slideLayouts/slideLayout278.xml"/><Relationship Id="rId83" Type="http://schemas.openxmlformats.org/officeDocument/2006/relationships/slideLayout" Target="../slideLayouts/slideLayout277.xml"/><Relationship Id="rId42" Type="http://schemas.openxmlformats.org/officeDocument/2006/relationships/slideLayout" Target="../slideLayouts/slideLayout236.xml"/><Relationship Id="rId86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235.xml"/><Relationship Id="rId85" Type="http://schemas.openxmlformats.org/officeDocument/2006/relationships/slideLayout" Target="../slideLayouts/slideLayout279.xml"/><Relationship Id="rId44" Type="http://schemas.openxmlformats.org/officeDocument/2006/relationships/slideLayout" Target="../slideLayouts/slideLayout238.xml"/><Relationship Id="rId88" Type="http://schemas.openxmlformats.org/officeDocument/2006/relationships/slideLayout" Target="../slideLayouts/slideLayout282.xml"/><Relationship Id="rId43" Type="http://schemas.openxmlformats.org/officeDocument/2006/relationships/slideLayout" Target="../slideLayouts/slideLayout237.xml"/><Relationship Id="rId87" Type="http://schemas.openxmlformats.org/officeDocument/2006/relationships/slideLayout" Target="../slideLayouts/slideLayout281.xml"/><Relationship Id="rId46" Type="http://schemas.openxmlformats.org/officeDocument/2006/relationships/slideLayout" Target="../slideLayouts/slideLayout240.xml"/><Relationship Id="rId45" Type="http://schemas.openxmlformats.org/officeDocument/2006/relationships/slideLayout" Target="../slideLayouts/slideLayout239.xml"/><Relationship Id="rId8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74.xml"/><Relationship Id="rId82" Type="http://schemas.openxmlformats.org/officeDocument/2006/relationships/slideLayout" Target="../slideLayouts/slideLayout276.xml"/><Relationship Id="rId81" Type="http://schemas.openxmlformats.org/officeDocument/2006/relationships/slideLayout" Target="../slideLayouts/slideLayout275.xml"/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48" Type="http://schemas.openxmlformats.org/officeDocument/2006/relationships/slideLayout" Target="../slideLayouts/slideLayout242.xml"/><Relationship Id="rId47" Type="http://schemas.openxmlformats.org/officeDocument/2006/relationships/slideLayout" Target="../slideLayouts/slideLayout241.xml"/><Relationship Id="rId49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73" Type="http://schemas.openxmlformats.org/officeDocument/2006/relationships/slideLayout" Target="../slideLayouts/slideLayout267.xml"/><Relationship Id="rId72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25.xml"/><Relationship Id="rId75" Type="http://schemas.openxmlformats.org/officeDocument/2006/relationships/slideLayout" Target="../slideLayouts/slideLayout269.xml"/><Relationship Id="rId30" Type="http://schemas.openxmlformats.org/officeDocument/2006/relationships/slideLayout" Target="../slideLayouts/slideLayout224.xml"/><Relationship Id="rId74" Type="http://schemas.openxmlformats.org/officeDocument/2006/relationships/slideLayout" Target="../slideLayouts/slideLayout268.xml"/><Relationship Id="rId33" Type="http://schemas.openxmlformats.org/officeDocument/2006/relationships/slideLayout" Target="../slideLayouts/slideLayout227.xml"/><Relationship Id="rId77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26.xml"/><Relationship Id="rId76" Type="http://schemas.openxmlformats.org/officeDocument/2006/relationships/slideLayout" Target="../slideLayouts/slideLayout270.xml"/><Relationship Id="rId35" Type="http://schemas.openxmlformats.org/officeDocument/2006/relationships/slideLayout" Target="../slideLayouts/slideLayout229.xml"/><Relationship Id="rId79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28.xml"/><Relationship Id="rId78" Type="http://schemas.openxmlformats.org/officeDocument/2006/relationships/slideLayout" Target="../slideLayouts/slideLayout272.xml"/><Relationship Id="rId71" Type="http://schemas.openxmlformats.org/officeDocument/2006/relationships/slideLayout" Target="../slideLayouts/slideLayout265.xml"/><Relationship Id="rId70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31.xml"/><Relationship Id="rId36" Type="http://schemas.openxmlformats.org/officeDocument/2006/relationships/slideLayout" Target="../slideLayouts/slideLayout230.xml"/><Relationship Id="rId39" Type="http://schemas.openxmlformats.org/officeDocument/2006/relationships/slideLayout" Target="../slideLayouts/slideLayout233.xml"/><Relationship Id="rId38" Type="http://schemas.openxmlformats.org/officeDocument/2006/relationships/slideLayout" Target="../slideLayouts/slideLayout232.xml"/><Relationship Id="rId62" Type="http://schemas.openxmlformats.org/officeDocument/2006/relationships/slideLayout" Target="../slideLayouts/slideLayout256.xml"/><Relationship Id="rId61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14.xml"/><Relationship Id="rId64" Type="http://schemas.openxmlformats.org/officeDocument/2006/relationships/slideLayout" Target="../slideLayouts/slideLayout258.xml"/><Relationship Id="rId63" Type="http://schemas.openxmlformats.org/officeDocument/2006/relationships/slideLayout" Target="../slideLayouts/slideLayout257.xml"/><Relationship Id="rId22" Type="http://schemas.openxmlformats.org/officeDocument/2006/relationships/slideLayout" Target="../slideLayouts/slideLayout216.xml"/><Relationship Id="rId66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15.xml"/><Relationship Id="rId65" Type="http://schemas.openxmlformats.org/officeDocument/2006/relationships/slideLayout" Target="../slideLayouts/slideLayout259.xml"/><Relationship Id="rId24" Type="http://schemas.openxmlformats.org/officeDocument/2006/relationships/slideLayout" Target="../slideLayouts/slideLayout218.xml"/><Relationship Id="rId68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17.xml"/><Relationship Id="rId67" Type="http://schemas.openxmlformats.org/officeDocument/2006/relationships/slideLayout" Target="../slideLayouts/slideLayout261.xml"/><Relationship Id="rId60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20.xml"/><Relationship Id="rId25" Type="http://schemas.openxmlformats.org/officeDocument/2006/relationships/slideLayout" Target="../slideLayouts/slideLayout219.xml"/><Relationship Id="rId69" Type="http://schemas.openxmlformats.org/officeDocument/2006/relationships/slideLayout" Target="../slideLayouts/slideLayout263.xml"/><Relationship Id="rId28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23.xml"/><Relationship Id="rId51" Type="http://schemas.openxmlformats.org/officeDocument/2006/relationships/slideLayout" Target="../slideLayouts/slideLayout245.xml"/><Relationship Id="rId95" Type="http://schemas.openxmlformats.org/officeDocument/2006/relationships/theme" Target="../theme/theme4.xml"/><Relationship Id="rId50" Type="http://schemas.openxmlformats.org/officeDocument/2006/relationships/slideLayout" Target="../slideLayouts/slideLayout244.xml"/><Relationship Id="rId94" Type="http://schemas.openxmlformats.org/officeDocument/2006/relationships/slideLayout" Target="../slideLayouts/slideLayout288.xml"/><Relationship Id="rId53" Type="http://schemas.openxmlformats.org/officeDocument/2006/relationships/slideLayout" Target="../slideLayouts/slideLayout247.xml"/><Relationship Id="rId5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05.xml"/><Relationship Id="rId5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04.xml"/><Relationship Id="rId54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07.xml"/><Relationship Id="rId5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06.xml"/><Relationship Id="rId56" Type="http://schemas.openxmlformats.org/officeDocument/2006/relationships/slideLayout" Target="../slideLayouts/slideLayout250.xml"/><Relationship Id="rId91" Type="http://schemas.openxmlformats.org/officeDocument/2006/relationships/slideLayout" Target="../slideLayouts/slideLayout285.xml"/><Relationship Id="rId90" Type="http://schemas.openxmlformats.org/officeDocument/2006/relationships/slideLayout" Target="../slideLayouts/slideLayout284.xml"/><Relationship Id="rId93" Type="http://schemas.openxmlformats.org/officeDocument/2006/relationships/slideLayout" Target="../slideLayouts/slideLayout287.xml"/><Relationship Id="rId92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09.xml"/><Relationship Id="rId5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08.xml"/><Relationship Id="rId58" Type="http://schemas.openxmlformats.org/officeDocument/2006/relationships/slideLayout" Target="../slideLayouts/slideLayout252.xml"/><Relationship Id="rId17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1021566e4c_0_39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g31021566e4c_0_399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g31021566e4c_0_399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g31021566e4c_0_399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g31021566e4c_0_39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842" r:id="rId90"/>
    <p:sldLayoutId id="2147483843" r:id="rId91"/>
    <p:sldLayoutId id="2147483844" r:id="rId92"/>
    <p:sldLayoutId id="2147483845" r:id="rId93"/>
    <p:sldLayoutId id="2147483846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31021566e4c_0_66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6" name="Google Shape;2976;g31021566e4c_0_66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7" name="Google Shape;2977;g31021566e4c_0_661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8" name="Google Shape;2978;g31021566e4c_0_661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79" name="Google Shape;2979;g31021566e4c_0_66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  <p:sldLayoutId id="2147483881" r:id="rId36"/>
    <p:sldLayoutId id="2147483882" r:id="rId37"/>
    <p:sldLayoutId id="2147483883" r:id="rId38"/>
    <p:sldLayoutId id="2147483884" r:id="rId39"/>
    <p:sldLayoutId id="2147483885" r:id="rId40"/>
    <p:sldLayoutId id="2147483886" r:id="rId41"/>
    <p:sldLayoutId id="2147483887" r:id="rId42"/>
    <p:sldLayoutId id="2147483888" r:id="rId43"/>
    <p:sldLayoutId id="2147483889" r:id="rId44"/>
    <p:sldLayoutId id="2147483890" r:id="rId45"/>
    <p:sldLayoutId id="2147483891" r:id="rId46"/>
    <p:sldLayoutId id="2147483892" r:id="rId47"/>
    <p:sldLayoutId id="2147483893" r:id="rId48"/>
    <p:sldLayoutId id="2147483894" r:id="rId49"/>
    <p:sldLayoutId id="2147483895" r:id="rId50"/>
    <p:sldLayoutId id="2147483896" r:id="rId51"/>
    <p:sldLayoutId id="2147483897" r:id="rId52"/>
    <p:sldLayoutId id="2147483898" r:id="rId53"/>
    <p:sldLayoutId id="2147483899" r:id="rId54"/>
    <p:sldLayoutId id="2147483900" r:id="rId55"/>
    <p:sldLayoutId id="2147483901" r:id="rId56"/>
    <p:sldLayoutId id="2147483902" r:id="rId57"/>
    <p:sldLayoutId id="2147483903" r:id="rId58"/>
    <p:sldLayoutId id="2147483904" r:id="rId59"/>
    <p:sldLayoutId id="2147483905" r:id="rId60"/>
    <p:sldLayoutId id="2147483906" r:id="rId61"/>
    <p:sldLayoutId id="2147483907" r:id="rId62"/>
    <p:sldLayoutId id="2147483908" r:id="rId63"/>
    <p:sldLayoutId id="2147483909" r:id="rId64"/>
    <p:sldLayoutId id="2147483910" r:id="rId65"/>
    <p:sldLayoutId id="2147483911" r:id="rId66"/>
    <p:sldLayoutId id="2147483912" r:id="rId67"/>
    <p:sldLayoutId id="2147483913" r:id="rId68"/>
    <p:sldLayoutId id="2147483914" r:id="rId69"/>
    <p:sldLayoutId id="2147483915" r:id="rId70"/>
    <p:sldLayoutId id="2147483916" r:id="rId71"/>
    <p:sldLayoutId id="2147483917" r:id="rId72"/>
    <p:sldLayoutId id="2147483918" r:id="rId73"/>
    <p:sldLayoutId id="2147483919" r:id="rId74"/>
    <p:sldLayoutId id="2147483920" r:id="rId75"/>
    <p:sldLayoutId id="2147483921" r:id="rId76"/>
    <p:sldLayoutId id="2147483922" r:id="rId77"/>
    <p:sldLayoutId id="2147483923" r:id="rId78"/>
    <p:sldLayoutId id="2147483924" r:id="rId79"/>
    <p:sldLayoutId id="2147483925" r:id="rId80"/>
    <p:sldLayoutId id="2147483926" r:id="rId81"/>
    <p:sldLayoutId id="2147483927" r:id="rId82"/>
    <p:sldLayoutId id="2147483928" r:id="rId83"/>
    <p:sldLayoutId id="2147483929" r:id="rId84"/>
    <p:sldLayoutId id="2147483930" r:id="rId85"/>
    <p:sldLayoutId id="2147483931" r:id="rId86"/>
    <p:sldLayoutId id="2147483932" r:id="rId87"/>
    <p:sldLayoutId id="2147483933" r:id="rId88"/>
    <p:sldLayoutId id="2147483934" r:id="rId89"/>
    <p:sldLayoutId id="2147483935" r:id="rId90"/>
    <p:sldLayoutId id="2147483936" r:id="rId91"/>
    <p:sldLayoutId id="2147483937" r:id="rId92"/>
    <p:sldLayoutId id="2147483938" r:id="rId93"/>
    <p:sldLayoutId id="2147483939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3.xml"/><Relationship Id="rId4" Type="http://schemas.openxmlformats.org/officeDocument/2006/relationships/chart" Target="../charts/chart4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1"/>
          <p:cNvSpPr txBox="1"/>
          <p:nvPr>
            <p:ph idx="1" type="body"/>
          </p:nvPr>
        </p:nvSpPr>
        <p:spPr>
          <a:xfrm>
            <a:off x="446797" y="2089750"/>
            <a:ext cx="74283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Berorientasi Objek: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Class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5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Google Shape;4686;p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Graph 2</a:t>
            </a:r>
            <a:endParaRPr/>
          </a:p>
        </p:txBody>
      </p:sp>
      <p:sp>
        <p:nvSpPr>
          <p:cNvPr id="4687" name="Google Shape;4687;p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</a:pPr>
            <a:r>
              <a:rPr lang="ko-KR"/>
              <a:t>TYPE 3</a:t>
            </a:r>
            <a:endParaRPr/>
          </a:p>
        </p:txBody>
      </p:sp>
      <p:sp>
        <p:nvSpPr>
          <p:cNvPr id="4688" name="Google Shape;4688;p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</a:pPr>
            <a:r>
              <a:rPr lang="ko-KR"/>
              <a:t>TYPE 4</a:t>
            </a:r>
            <a:endParaRPr/>
          </a:p>
        </p:txBody>
      </p:sp>
      <p:graphicFrame>
        <p:nvGraphicFramePr>
          <p:cNvPr id="4689" name="Google Shape;4689;p8"/>
          <p:cNvGraphicFramePr/>
          <p:nvPr/>
        </p:nvGraphicFramePr>
        <p:xfrm>
          <a:off x="6177901" y="1861514"/>
          <a:ext cx="5511560" cy="3923629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4690" name="Google Shape;4690;p8"/>
          <p:cNvGraphicFramePr/>
          <p:nvPr/>
        </p:nvGraphicFramePr>
        <p:xfrm>
          <a:off x="216085" y="1837231"/>
          <a:ext cx="5846210" cy="3897475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8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Google Shape;6169;p9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70" name="Google Shape;6170;p98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71" name="Google Shape;6171;p98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72" name="Google Shape;6172;p98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73" name="Google Shape;6173;p98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74" name="Google Shape;6174;p98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75" name="Google Shape;6175;p98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9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0" name="Google Shape;6180;p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81" name="Google Shape;6181;p99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2" name="Google Shape;6182;p99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3" name="Google Shape;6183;p99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4" name="Google Shape;6184;p99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5" name="Google Shape;6185;p99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6" name="Google Shape;6186;p99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7" name="Google Shape;6187;p99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88" name="Google Shape;6188;p99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2" name="Shape 6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3" name="Google Shape;6193;p1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94" name="Google Shape;6194;p100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95" name="Google Shape;6195;p100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96" name="Google Shape;6196;p100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97" name="Google Shape;6197;p100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98" name="Google Shape;6198;p100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99" name="Google Shape;6199;p100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0" name="Google Shape;6200;p100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1" name="Google Shape;6201;p100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2" name="Google Shape;6202;p100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3" name="Google Shape;6203;p100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4" name="Google Shape;6204;p100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5" name="Google Shape;6205;p100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6" name="Google Shape;6206;p100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7" name="Google Shape;6207;p100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08" name="Google Shape;6208;p100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696" name="Google Shape;4696;p9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name</a:t>
            </a:r>
            <a:endParaRPr/>
          </a:p>
        </p:txBody>
      </p:sp>
      <p:sp>
        <p:nvSpPr>
          <p:cNvPr id="4697" name="Google Shape;4697;p9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/>
              <a:t>○○○ 님</a:t>
            </a:r>
            <a:endParaRPr/>
          </a:p>
        </p:txBody>
      </p:sp>
      <p:sp>
        <p:nvSpPr>
          <p:cNvPr id="4698" name="Google Shape;4698;p9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강사님 소개</a:t>
            </a:r>
            <a:endParaRPr/>
          </a:p>
        </p:txBody>
      </p:sp>
      <p:sp>
        <p:nvSpPr>
          <p:cNvPr id="4699" name="Google Shape;4699;p9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700" name="Google Shape;4700;p9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01" name="Google Shape;4701;p9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p1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707" name="Google Shape;4707;p10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name</a:t>
            </a:r>
            <a:endParaRPr/>
          </a:p>
        </p:txBody>
      </p:sp>
      <p:sp>
        <p:nvSpPr>
          <p:cNvPr id="4708" name="Google Shape;4708;p10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/>
              <a:t>○○○ 님</a:t>
            </a:r>
            <a:endParaRPr/>
          </a:p>
        </p:txBody>
      </p:sp>
      <p:sp>
        <p:nvSpPr>
          <p:cNvPr id="4709" name="Google Shape;4709;p10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강사님 소개</a:t>
            </a:r>
            <a:endParaRPr/>
          </a:p>
        </p:txBody>
      </p:sp>
      <p:sp>
        <p:nvSpPr>
          <p:cNvPr id="4710" name="Google Shape;4710;p10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11" name="Google Shape;4711;p10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 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12" name="Google Shape;4712;p10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13" name="Google Shape;4713;p10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14" name="Google Shape;4714;p10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8" name="Shape 4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Google Shape;4719;p1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720" name="Google Shape;4720;p11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4721" name="Google Shape;4721;p11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22" name="Google Shape;4722;p11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4723" name="Google Shape;4723;p11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4724" name="Google Shape;4724;p11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4725" name="Google Shape;4725;p11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4726" name="Google Shape;4726;p11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27" name="Google Shape;4727;p11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28" name="Google Shape;4728;p11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29" name="Google Shape;4729;p11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30" name="Google Shape;4730;p11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31" name="Google Shape;4731;p11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32" name="Google Shape;4732;p11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33" name="Google Shape;4733;p11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34" name="Google Shape;4734;p11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9" name="Shape 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0" name="Google Shape;4740;p1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741" name="Google Shape;4741;p12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4742" name="Google Shape;4742;p12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4743" name="Google Shape;4743;p12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4744" name="Google Shape;4744;p12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4745" name="Google Shape;4745;p12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4746" name="Google Shape;4746;p12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4747" name="Google Shape;4747;p12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07</a:t>
            </a:r>
            <a:endParaRPr/>
          </a:p>
        </p:txBody>
      </p:sp>
      <p:sp>
        <p:nvSpPr>
          <p:cNvPr id="4748" name="Google Shape;4748;p12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08</a:t>
            </a:r>
            <a:endParaRPr/>
          </a:p>
        </p:txBody>
      </p:sp>
      <p:sp>
        <p:nvSpPr>
          <p:cNvPr id="4749" name="Google Shape;4749;p12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50" name="Google Shape;4750;p12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51" name="Google Shape;4751;p12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52" name="Google Shape;4752;p12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53" name="Google Shape;4753;p12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54" name="Google Shape;4754;p12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55" name="Google Shape;4755;p12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56" name="Google Shape;4756;p12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57" name="Google Shape;4757;p12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58" name="Google Shape;4758;p12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59" name="Google Shape;4759;p12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60" name="Google Shape;4760;p12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61" name="Google Shape;4761;p12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62" name="Google Shape;4762;p12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63" name="Google Shape;4763;p12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764" name="Google Shape;4764;p12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83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765" name="Google Shape;4765;p12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ko-KR"/>
              <a:t>CONTENT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13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771" name="Google Shape;4771;p13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4772" name="Google Shape;4772;p13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73" name="Google Shape;4773;p13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74" name="Google Shape;4774;p13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4775" name="Google Shape;4775;p13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76" name="Google Shape;4776;p13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77" name="Google Shape;4777;p13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4778" name="Google Shape;4778;p13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79" name="Google Shape;4779;p13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80" name="Google Shape;4780;p13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4781" name="Google Shape;4781;p13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82" name="Google Shape;4782;p13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83" name="Google Shape;4783;p13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4784" name="Google Shape;4784;p13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85" name="Google Shape;4785;p13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86" name="Google Shape;4786;p13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4787" name="Google Shape;4787;p13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88" name="Google Shape;4788;p13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89" name="Google Shape;4789;p13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07</a:t>
            </a:r>
            <a:endParaRPr/>
          </a:p>
        </p:txBody>
      </p:sp>
      <p:sp>
        <p:nvSpPr>
          <p:cNvPr id="4790" name="Google Shape;4790;p13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91" name="Google Shape;4791;p13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92" name="Google Shape;4792;p13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08</a:t>
            </a:r>
            <a:endParaRPr/>
          </a:p>
        </p:txBody>
      </p:sp>
      <p:sp>
        <p:nvSpPr>
          <p:cNvPr id="4793" name="Google Shape;4793;p13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94" name="Google Shape;4794;p13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95" name="Google Shape;4795;p13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09</a:t>
            </a:r>
            <a:endParaRPr/>
          </a:p>
        </p:txBody>
      </p:sp>
      <p:sp>
        <p:nvSpPr>
          <p:cNvPr id="4796" name="Google Shape;4796;p13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797" name="Google Shape;4797;p13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798" name="Google Shape;4798;p13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4799" name="Google Shape;4799;p13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00" name="Google Shape;4800;p13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p14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06" name="Google Shape;4806;p14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807" name="Google Shape;4807;p14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8" name="Google Shape;4808;p14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9" name="Google Shape;4809;p14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0" name="Google Shape;4810;p14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04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1" name="Google Shape;4811;p14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12" name="Google Shape;4812;p14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13" name="Google Shape;4813;p14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814" name="Google Shape;4814;p14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15" name="Google Shape;4815;p14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816" name="Google Shape;4816;p14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17" name="Google Shape;4817;p14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818" name="Google Shape;4818;p14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54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4819" name="Google Shape;4819;p14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54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4820" name="Google Shape;4820;p14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54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4821" name="Google Shape;4821;p14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54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4822" name="Google Shape;4822;p14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6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15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28" name="Google Shape;4828;p15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29" name="Google Shape;4829;p15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30" name="Google Shape;4830;p15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31" name="Google Shape;4831;p15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32" name="Google Shape;4832;p15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33" name="Google Shape;4833;p15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34" name="Google Shape;4834;p15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35" name="Google Shape;4835;p15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36" name="Google Shape;4836;p15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37" name="Google Shape;4837;p15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838" name="Google Shape;4838;p15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16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PART</a:t>
            </a:r>
            <a:endParaRPr/>
          </a:p>
        </p:txBody>
      </p:sp>
      <p:sp>
        <p:nvSpPr>
          <p:cNvPr id="4844" name="Google Shape;4844;p16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17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CLIP</a:t>
            </a:r>
            <a:endParaRPr/>
          </a:p>
        </p:txBody>
      </p:sp>
      <p:sp>
        <p:nvSpPr>
          <p:cNvPr id="4850" name="Google Shape;4850;p17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31021566e4c_0_397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</p:txBody>
      </p:sp>
      <p:sp>
        <p:nvSpPr>
          <p:cNvPr id="4276" name="Google Shape;4276;g31021566e4c_0_3971"/>
          <p:cNvSpPr txBox="1"/>
          <p:nvPr/>
        </p:nvSpPr>
        <p:spPr>
          <a:xfrm>
            <a:off x="1056900" y="15667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</a:rPr>
              <a:t>Rangkuman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4277" name="Google Shape;4277;g31021566e4c_0_3971"/>
          <p:cNvSpPr/>
          <p:nvPr/>
        </p:nvSpPr>
        <p:spPr>
          <a:xfrm>
            <a:off x="1144925" y="1254888"/>
            <a:ext cx="1006500" cy="330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REVIEW</a:t>
            </a:r>
            <a:endParaRPr b="1">
              <a:solidFill>
                <a:srgbClr val="FC1C49"/>
              </a:solidFill>
            </a:endParaRPr>
          </a:p>
        </p:txBody>
      </p:sp>
      <p:sp>
        <p:nvSpPr>
          <p:cNvPr id="4278" name="Google Shape;4278;g31021566e4c_0_3971"/>
          <p:cNvSpPr txBox="1"/>
          <p:nvPr/>
        </p:nvSpPr>
        <p:spPr>
          <a:xfrm>
            <a:off x="1587600" y="2596125"/>
            <a:ext cx="7565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PBO </a:t>
            </a:r>
            <a:r>
              <a:rPr lang="ko-KR">
                <a:solidFill>
                  <a:schemeClr val="dk1"/>
                </a:solidFill>
              </a:rPr>
              <a:t>memetakan konsep kedalam </a:t>
            </a:r>
            <a:r>
              <a:rPr b="1" lang="ko-KR">
                <a:solidFill>
                  <a:schemeClr val="dk1"/>
                </a:solidFill>
              </a:rPr>
              <a:t>objek-objek dalam kode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79" name="Google Shape;4279;g31021566e4c_0_3971"/>
          <p:cNvSpPr txBox="1"/>
          <p:nvPr/>
        </p:nvSpPr>
        <p:spPr>
          <a:xfrm>
            <a:off x="1587600" y="3276650"/>
            <a:ext cx="6520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Class </a:t>
            </a:r>
            <a:r>
              <a:rPr lang="ko-KR">
                <a:solidFill>
                  <a:schemeClr val="dk1"/>
                </a:solidFill>
              </a:rPr>
              <a:t>adalah cetakan yang digunakan untuk membuat </a:t>
            </a:r>
            <a:r>
              <a:rPr b="1" lang="ko-KR">
                <a:solidFill>
                  <a:schemeClr val="dk1"/>
                </a:solidFill>
              </a:rPr>
              <a:t>Object</a:t>
            </a:r>
            <a:endParaRPr b="1"/>
          </a:p>
        </p:txBody>
      </p:sp>
      <p:grpSp>
        <p:nvGrpSpPr>
          <p:cNvPr id="4280" name="Google Shape;4280;g31021566e4c_0_3971"/>
          <p:cNvGrpSpPr/>
          <p:nvPr/>
        </p:nvGrpSpPr>
        <p:grpSpPr>
          <a:xfrm>
            <a:off x="1084057" y="3207771"/>
            <a:ext cx="469763" cy="469763"/>
            <a:chOff x="3745950" y="4494150"/>
            <a:chExt cx="682200" cy="682200"/>
          </a:xfrm>
        </p:grpSpPr>
        <p:sp>
          <p:nvSpPr>
            <p:cNvPr id="4281" name="Google Shape;4281;g31021566e4c_0_3971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282" name="Google Shape;4282;g31021566e4c_0_3971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283" name="Google Shape;4283;g31021566e4c_0_3971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g31021566e4c_0_3971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g31021566e4c_0_3971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86" name="Google Shape;4286;g31021566e4c_0_3971"/>
          <p:cNvSpPr txBox="1"/>
          <p:nvPr/>
        </p:nvSpPr>
        <p:spPr>
          <a:xfrm>
            <a:off x="1587600" y="3974650"/>
            <a:ext cx="6520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Class </a:t>
            </a:r>
            <a:r>
              <a:rPr lang="ko-KR">
                <a:solidFill>
                  <a:schemeClr val="dk1"/>
                </a:solidFill>
              </a:rPr>
              <a:t>berisi property dan method yang </a:t>
            </a:r>
            <a:r>
              <a:rPr b="1" lang="ko-KR">
                <a:solidFill>
                  <a:schemeClr val="dk1"/>
                </a:solidFill>
              </a:rPr>
              <a:t>akan dimiliki</a:t>
            </a:r>
            <a:r>
              <a:rPr lang="ko-KR">
                <a:solidFill>
                  <a:schemeClr val="dk1"/>
                </a:solidFill>
              </a:rPr>
              <a:t> sebuah </a:t>
            </a:r>
            <a:r>
              <a:rPr b="1" lang="ko-KR">
                <a:solidFill>
                  <a:schemeClr val="dk1"/>
                </a:solidFill>
              </a:rPr>
              <a:t>Object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4287" name="Google Shape;4287;g31021566e4c_0_3971"/>
          <p:cNvGrpSpPr/>
          <p:nvPr/>
        </p:nvGrpSpPr>
        <p:grpSpPr>
          <a:xfrm>
            <a:off x="1084057" y="2498558"/>
            <a:ext cx="469763" cy="469763"/>
            <a:chOff x="3745950" y="4494150"/>
            <a:chExt cx="682200" cy="682200"/>
          </a:xfrm>
        </p:grpSpPr>
        <p:sp>
          <p:nvSpPr>
            <p:cNvPr id="4288" name="Google Shape;4288;g31021566e4c_0_3971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289" name="Google Shape;4289;g31021566e4c_0_3971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290" name="Google Shape;4290;g31021566e4c_0_3971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g31021566e4c_0_3971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g31021566e4c_0_3971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93" name="Google Shape;4293;g31021566e4c_0_3971"/>
          <p:cNvGrpSpPr/>
          <p:nvPr/>
        </p:nvGrpSpPr>
        <p:grpSpPr>
          <a:xfrm>
            <a:off x="1084057" y="3881971"/>
            <a:ext cx="469763" cy="469763"/>
            <a:chOff x="3745950" y="4494150"/>
            <a:chExt cx="682200" cy="682200"/>
          </a:xfrm>
        </p:grpSpPr>
        <p:sp>
          <p:nvSpPr>
            <p:cNvPr id="4294" name="Google Shape;4294;g31021566e4c_0_3971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295" name="Google Shape;4295;g31021566e4c_0_3971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296" name="Google Shape;4296;g31021566e4c_0_3971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g31021566e4c_0_3971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g31021566e4c_0_3971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p1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856" name="Google Shape;4856;p18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4857" name="Google Shape;4857;p18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858" name="Google Shape;4858;p18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8333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1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864" name="Google Shape;4864;p19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65" name="Google Shape;4865;p19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66" name="Google Shape;4866;p19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67" name="Google Shape;4867;p19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68" name="Google Shape;4868;p19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p2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874" name="Google Shape;4874;p20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33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75" name="Google Shape;4875;p20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6" name="Google Shape;4876;p20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p20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33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78" name="Google Shape;4878;p20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9" name="Google Shape;4879;p20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20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33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81" name="Google Shape;4881;p20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2" name="Google Shape;4882;p20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3" name="Google Shape;4883;p20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33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84" name="Google Shape;4884;p20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5" name="Google Shape;4885;p20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6" name="Google Shape;4886;p20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33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87" name="Google Shape;4887;p20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8" name="Google Shape;4888;p20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9" name="Google Shape;4889;p20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3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p2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895" name="Google Shape;4895;p21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96" name="Google Shape;4896;p21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97" name="Google Shape;4897;p21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98" name="Google Shape;4898;p21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899" name="Google Shape;4899;p21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00" name="Google Shape;4900;p21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2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906" name="Google Shape;4906;p22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2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907" name="Google Shape;4907;p22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21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908" name="Google Shape;4908;p22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909" name="Google Shape;4909;p22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6213" lvl="0" marL="26670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  <a:p>
            <a:pPr indent="-176213" lvl="0" marL="26670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10" name="Google Shape;4910;p22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911" name="Google Shape;4911;p22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6213" lvl="0" marL="26670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  <a:p>
            <a:pPr indent="-176213" lvl="0" marL="26670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5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" name="Google Shape;4916;p2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917" name="Google Shape;4917;p23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18" name="Google Shape;4918;p23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19" name="Google Shape;4919;p23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20" name="Google Shape;4920;p23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21" name="Google Shape;4921;p23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22" name="Google Shape;4922;p23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23" name="Google Shape;4923;p23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24" name="Google Shape;4924;p23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25" name="Google Shape;4925;p23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26" name="Google Shape;4926;p23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27" name="Google Shape;4927;p23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28" name="Google Shape;4928;p23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29" name="Google Shape;4929;p23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0" name="Google Shape;4930;p23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31" name="Google Shape;4931;p23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2" name="Google Shape;4932;p23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3" name="Google Shape;4933;p23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34" name="Google Shape;4934;p23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5" name="Google Shape;4935;p23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6" name="Google Shape;4936;p23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37" name="Google Shape;4937;p23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8" name="Google Shape;4938;p23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4939" name="Google Shape;4939;p23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3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p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945" name="Google Shape;4945;p24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946" name="Google Shape;4946;p24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47" name="Google Shape;4947;p24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4948" name="Google Shape;4948;p24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49" name="Google Shape;4949;p24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50" name="Google Shape;4950;p24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pSp>
        <p:nvGrpSpPr>
          <p:cNvPr id="4951" name="Google Shape;4951;p24"/>
          <p:cNvGrpSpPr/>
          <p:nvPr/>
        </p:nvGrpSpPr>
        <p:grpSpPr>
          <a:xfrm>
            <a:off x="5187013" y="3248319"/>
            <a:ext cx="640046" cy="526382"/>
            <a:chOff x="8666228" y="1699960"/>
            <a:chExt cx="566424" cy="465834"/>
          </a:xfrm>
        </p:grpSpPr>
        <p:sp>
          <p:nvSpPr>
            <p:cNvPr id="4952" name="Google Shape;4952;p24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24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24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5" name="Google Shape;4955;p24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24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24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2" name="Google Shape;4962;p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963" name="Google Shape;4963;p25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64" name="Google Shape;4964;p25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65" name="Google Shape;4965;p25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4966" name="Google Shape;4966;p25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67" name="Google Shape;4967;p25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68" name="Google Shape;4968;p25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4969" name="Google Shape;4969;p25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70" name="Google Shape;4970;p25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4971" name="Google Shape;4971;p25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72" name="Google Shape;4972;p25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73" name="Google Shape;4973;p25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74" name="Google Shape;4974;p25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75" name="Google Shape;4975;p25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Google Shape;4980;p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981" name="Google Shape;4981;p26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82" name="Google Shape;4982;p26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4983" name="Google Shape;4983;p26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84" name="Google Shape;4984;p26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4985" name="Google Shape;4985;p26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4986" name="Google Shape;4986;p26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4987" name="Google Shape;4987;p26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88" name="Google Shape;4988;p26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89" name="Google Shape;4989;p26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90" name="Google Shape;4990;p26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91" name="Google Shape;4991;p26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92" name="Google Shape;4992;p26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4993" name="Google Shape;4993;p26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7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p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4999" name="Google Shape;4999;p27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000" name="Google Shape;5000;p27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001" name="Google Shape;5001;p27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002" name="Google Shape;5002;p27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03" name="Google Shape;5003;p27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04" name="Google Shape;5004;p27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05" name="Google Shape;5005;p2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pSp>
        <p:nvGrpSpPr>
          <p:cNvPr id="5006" name="Google Shape;5006;p27"/>
          <p:cNvGrpSpPr/>
          <p:nvPr/>
        </p:nvGrpSpPr>
        <p:grpSpPr>
          <a:xfrm>
            <a:off x="764859" y="2468501"/>
            <a:ext cx="1000544" cy="657922"/>
            <a:chOff x="10861387" y="3061776"/>
            <a:chExt cx="751723" cy="494306"/>
          </a:xfrm>
        </p:grpSpPr>
        <p:sp>
          <p:nvSpPr>
            <p:cNvPr id="5007" name="Google Shape;5007;p27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27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27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27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1" name="Google Shape;5011;p27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2" name="Google Shape;5012;p27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27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27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5" name="Google Shape;5015;p27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6" name="Google Shape;5016;p27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27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27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27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0" name="Google Shape;5020;p27"/>
          <p:cNvSpPr/>
          <p:nvPr/>
        </p:nvSpPr>
        <p:spPr>
          <a:xfrm>
            <a:off x="4310106" y="2423753"/>
            <a:ext cx="720578" cy="74945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21" name="Google Shape;5021;p27"/>
          <p:cNvGrpSpPr/>
          <p:nvPr/>
        </p:nvGrpSpPr>
        <p:grpSpPr>
          <a:xfrm>
            <a:off x="7717058" y="2440537"/>
            <a:ext cx="797738" cy="788352"/>
            <a:chOff x="7530875" y="1664684"/>
            <a:chExt cx="544865" cy="538455"/>
          </a:xfrm>
        </p:grpSpPr>
        <p:sp>
          <p:nvSpPr>
            <p:cNvPr id="5022" name="Google Shape;5022;p27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27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27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5" name="Google Shape;5025;p27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g31021566e4c_0_6600"/>
          <p:cNvSpPr txBox="1"/>
          <p:nvPr>
            <p:ph idx="3" type="body"/>
          </p:nvPr>
        </p:nvSpPr>
        <p:spPr>
          <a:xfrm>
            <a:off x="1554375" y="3068500"/>
            <a:ext cx="4198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Access Modifier</a:t>
            </a:r>
            <a:r>
              <a:rPr lang="ko-KR">
                <a:solidFill>
                  <a:srgbClr val="282828"/>
                </a:solidFill>
              </a:rPr>
              <a:t>, “siapa” yang bisa mengakses properti dan method</a:t>
            </a:r>
            <a:endParaRPr/>
          </a:p>
        </p:txBody>
      </p:sp>
      <p:sp>
        <p:nvSpPr>
          <p:cNvPr id="4304" name="Google Shape;4304;g31021566e4c_0_660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05" name="Google Shape;4305;g31021566e4c_0_6600"/>
          <p:cNvSpPr txBox="1"/>
          <p:nvPr>
            <p:ph idx="2" type="body"/>
          </p:nvPr>
        </p:nvSpPr>
        <p:spPr>
          <a:xfrm>
            <a:off x="1070475" y="23023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What's next?</a:t>
            </a:r>
            <a:endParaRPr/>
          </a:p>
        </p:txBody>
      </p:sp>
      <p:grpSp>
        <p:nvGrpSpPr>
          <p:cNvPr id="4306" name="Google Shape;4306;g31021566e4c_0_6600"/>
          <p:cNvGrpSpPr/>
          <p:nvPr/>
        </p:nvGrpSpPr>
        <p:grpSpPr>
          <a:xfrm>
            <a:off x="1119015" y="3144688"/>
            <a:ext cx="352841" cy="296750"/>
            <a:chOff x="4089526" y="1664513"/>
            <a:chExt cx="611722" cy="514565"/>
          </a:xfrm>
        </p:grpSpPr>
        <p:sp>
          <p:nvSpPr>
            <p:cNvPr id="4307" name="Google Shape;4307;g31021566e4c_0_660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g31021566e4c_0_660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g31021566e4c_0_660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g31021566e4c_0_660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1" name="Google Shape;4311;g31021566e4c_0_6600"/>
          <p:cNvSpPr txBox="1"/>
          <p:nvPr>
            <p:ph idx="3" type="body"/>
          </p:nvPr>
        </p:nvSpPr>
        <p:spPr>
          <a:xfrm>
            <a:off x="1524975" y="3788925"/>
            <a:ext cx="3998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Static Keyword</a:t>
            </a:r>
            <a:r>
              <a:rPr lang="ko-KR"/>
              <a:t>, membuat properti/method yang dimiliiki oleh sebuah class (bukan object)</a:t>
            </a:r>
            <a:endParaRPr/>
          </a:p>
        </p:txBody>
      </p:sp>
      <p:grpSp>
        <p:nvGrpSpPr>
          <p:cNvPr id="4312" name="Google Shape;4312;g31021566e4c_0_6600"/>
          <p:cNvGrpSpPr/>
          <p:nvPr/>
        </p:nvGrpSpPr>
        <p:grpSpPr>
          <a:xfrm>
            <a:off x="1119015" y="3830488"/>
            <a:ext cx="352841" cy="296750"/>
            <a:chOff x="4089526" y="1664513"/>
            <a:chExt cx="611722" cy="514565"/>
          </a:xfrm>
        </p:grpSpPr>
        <p:sp>
          <p:nvSpPr>
            <p:cNvPr id="4313" name="Google Shape;4313;g31021566e4c_0_660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4" name="Google Shape;4314;g31021566e4c_0_660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g31021566e4c_0_660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g31021566e4c_0_660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17" name="Google Shape;4317;g31021566e4c_0_6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625" y="1209450"/>
            <a:ext cx="4037849" cy="474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8" name="Google Shape;4318;g31021566e4c_0_6600"/>
          <p:cNvSpPr txBox="1"/>
          <p:nvPr>
            <p:ph idx="3" type="body"/>
          </p:nvPr>
        </p:nvSpPr>
        <p:spPr>
          <a:xfrm>
            <a:off x="1524975" y="4544275"/>
            <a:ext cx="3998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“this”</a:t>
            </a:r>
            <a:r>
              <a:rPr b="1" lang="ko-KR"/>
              <a:t> Keyword</a:t>
            </a:r>
            <a:r>
              <a:rPr lang="ko-KR"/>
              <a:t>, mengakses properti/method dari dalam diri sendiri</a:t>
            </a:r>
            <a:endParaRPr/>
          </a:p>
        </p:txBody>
      </p:sp>
      <p:grpSp>
        <p:nvGrpSpPr>
          <p:cNvPr id="4319" name="Google Shape;4319;g31021566e4c_0_6600"/>
          <p:cNvGrpSpPr/>
          <p:nvPr/>
        </p:nvGrpSpPr>
        <p:grpSpPr>
          <a:xfrm>
            <a:off x="1119015" y="4592488"/>
            <a:ext cx="352841" cy="296750"/>
            <a:chOff x="4089526" y="1664513"/>
            <a:chExt cx="611722" cy="514565"/>
          </a:xfrm>
        </p:grpSpPr>
        <p:sp>
          <p:nvSpPr>
            <p:cNvPr id="4320" name="Google Shape;4320;g31021566e4c_0_660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g31021566e4c_0_660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g31021566e4c_0_660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g31021566e4c_0_660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28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6525" lvl="0" marL="25400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031" name="Google Shape;5031;p28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6525" lvl="0" marL="582613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032" name="Google Shape;5032;p28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6525" lvl="0" marL="2581275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033" name="Google Shape;5033;p28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034" name="Google Shape;5034;p28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35" name="Google Shape;5035;p28"/>
          <p:cNvSpPr/>
          <p:nvPr/>
        </p:nvSpPr>
        <p:spPr>
          <a:xfrm>
            <a:off x="0" y="1652255"/>
            <a:ext cx="3542956" cy="4240404"/>
          </a:xfrm>
          <a:custGeom>
            <a:rect b="b" l="l" r="r" t="t"/>
            <a:pathLst>
              <a:path extrusionOk="0" h="4240404" w="3542956">
                <a:moveTo>
                  <a:pt x="1422754" y="0"/>
                </a:moveTo>
                <a:cubicBezTo>
                  <a:pt x="2593709" y="0"/>
                  <a:pt x="3542956" y="949247"/>
                  <a:pt x="3542956" y="2120202"/>
                </a:cubicBezTo>
                <a:cubicBezTo>
                  <a:pt x="3542956" y="3291157"/>
                  <a:pt x="2593709" y="4240404"/>
                  <a:pt x="1422754" y="4240404"/>
                </a:cubicBez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6" name="Google Shape;5036;p28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7" name="Google Shape;5037;p28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8" name="Google Shape;5038;p28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9" name="Google Shape;5039;p28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0" name="Google Shape;5040;p28"/>
          <p:cNvGrpSpPr/>
          <p:nvPr/>
        </p:nvGrpSpPr>
        <p:grpSpPr>
          <a:xfrm>
            <a:off x="2629154" y="3533192"/>
            <a:ext cx="581860" cy="478529"/>
            <a:chOff x="8666228" y="1699960"/>
            <a:chExt cx="566424" cy="465834"/>
          </a:xfrm>
        </p:grpSpPr>
        <p:sp>
          <p:nvSpPr>
            <p:cNvPr id="5041" name="Google Shape;5041;p28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28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3" name="Google Shape;5043;p28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4" name="Google Shape;5044;p28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28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6" name="Google Shape;5046;p28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7" name="Google Shape;5047;p28"/>
          <p:cNvGrpSpPr/>
          <p:nvPr/>
        </p:nvGrpSpPr>
        <p:grpSpPr>
          <a:xfrm>
            <a:off x="1244845" y="5018073"/>
            <a:ext cx="440185" cy="561086"/>
            <a:chOff x="6440344" y="3029737"/>
            <a:chExt cx="440185" cy="561086"/>
          </a:xfrm>
        </p:grpSpPr>
        <p:sp>
          <p:nvSpPr>
            <p:cNvPr id="5048" name="Google Shape;5048;p28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28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28"/>
          <p:cNvGrpSpPr/>
          <p:nvPr/>
        </p:nvGrpSpPr>
        <p:grpSpPr>
          <a:xfrm>
            <a:off x="1195713" y="1985198"/>
            <a:ext cx="538448" cy="538449"/>
            <a:chOff x="682640" y="4412040"/>
            <a:chExt cx="538448" cy="538449"/>
          </a:xfrm>
        </p:grpSpPr>
        <p:sp>
          <p:nvSpPr>
            <p:cNvPr id="5051" name="Google Shape;5051;p28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28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28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28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5" name="Google Shape;5055;p28"/>
          <p:cNvGrpSpPr/>
          <p:nvPr/>
        </p:nvGrpSpPr>
        <p:grpSpPr>
          <a:xfrm>
            <a:off x="1164070" y="3440722"/>
            <a:ext cx="533124" cy="703660"/>
            <a:chOff x="7594892" y="4402050"/>
            <a:chExt cx="440598" cy="581537"/>
          </a:xfrm>
        </p:grpSpPr>
        <p:sp>
          <p:nvSpPr>
            <p:cNvPr id="5056" name="Google Shape;5056;p28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7" name="Google Shape;5057;p28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063" name="Google Shape;5063;p29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64" name="Google Shape;5064;p29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65" name="Google Shape;5065;p29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5066" name="Google Shape;5066;p29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067" name="Google Shape;5067;p29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68" name="Google Shape;5068;p29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69" name="Google Shape;5069;p29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5070" name="Google Shape;5070;p29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071" name="Google Shape;5071;p29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72" name="Google Shape;5072;p29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73" name="Google Shape;5073;p29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5074" name="Google Shape;5074;p29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075" name="Google Shape;5075;p29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76" name="Google Shape;5076;p29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77" name="Google Shape;5077;p29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5078" name="Google Shape;5078;p29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079" name="Google Shape;5079;p29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3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3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085" name="Google Shape;5085;p30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86" name="Google Shape;5086;p30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87" name="Google Shape;5087;p30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5088" name="Google Shape;5088;p30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5089" name="Google Shape;5089;p30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5090" name="Google Shape;5090;p30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5091" name="Google Shape;5091;p30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92" name="Google Shape;5092;p30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93" name="Google Shape;5093;p30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94" name="Google Shape;5094;p30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95" name="Google Shape;5095;p30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096" name="Google Shape;5096;p30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097" name="Google Shape;5097;p30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098" name="Google Shape;5098;p30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099" name="Google Shape;5099;p30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100" name="Google Shape;5100;p30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101" name="Google Shape;5101;p30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Google Shape;5106;p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107" name="Google Shape;5107;p31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08" name="Google Shape;5108;p31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109" name="Google Shape;5109;p31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10" name="Google Shape;5110;p31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111" name="Google Shape;5111;p31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12" name="Google Shape;5112;p31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113" name="Google Shape;5113;p31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14" name="Google Shape;5114;p31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115" name="Google Shape;5115;p31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16" name="Google Shape;5116;p31"/>
          <p:cNvSpPr/>
          <p:nvPr/>
        </p:nvSpPr>
        <p:spPr>
          <a:xfrm>
            <a:off x="1177273" y="2161655"/>
            <a:ext cx="959090" cy="997520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7" name="Google Shape;5117;p31"/>
          <p:cNvGrpSpPr/>
          <p:nvPr/>
        </p:nvGrpSpPr>
        <p:grpSpPr>
          <a:xfrm>
            <a:off x="6296064" y="4467271"/>
            <a:ext cx="1019296" cy="830473"/>
            <a:chOff x="4055145" y="4413698"/>
            <a:chExt cx="632904" cy="515658"/>
          </a:xfrm>
        </p:grpSpPr>
        <p:sp>
          <p:nvSpPr>
            <p:cNvPr id="5118" name="Google Shape;5118;p31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9" name="Google Shape;5119;p31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0" name="Google Shape;5120;p31"/>
          <p:cNvGrpSpPr/>
          <p:nvPr/>
        </p:nvGrpSpPr>
        <p:grpSpPr>
          <a:xfrm>
            <a:off x="1290948" y="4435512"/>
            <a:ext cx="709588" cy="936572"/>
            <a:chOff x="7594892" y="4402050"/>
            <a:chExt cx="440598" cy="581537"/>
          </a:xfrm>
        </p:grpSpPr>
        <p:sp>
          <p:nvSpPr>
            <p:cNvPr id="5121" name="Google Shape;5121;p31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2" name="Google Shape;5122;p31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3" name="Google Shape;5123;p31"/>
          <p:cNvSpPr/>
          <p:nvPr/>
        </p:nvSpPr>
        <p:spPr>
          <a:xfrm>
            <a:off x="6321710" y="2304521"/>
            <a:ext cx="421926" cy="698583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4" name="Google Shape;5124;p31"/>
          <p:cNvSpPr/>
          <p:nvPr/>
        </p:nvSpPr>
        <p:spPr>
          <a:xfrm>
            <a:off x="6893434" y="2304521"/>
            <a:ext cx="421926" cy="698583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5" name="Google Shape;5125;p31"/>
          <p:cNvSpPr txBox="1"/>
          <p:nvPr/>
        </p:nvSpPr>
        <p:spPr>
          <a:xfrm>
            <a:off x="6348706" y="2419582"/>
            <a:ext cx="366925" cy="396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6" name="Google Shape;5126;p31"/>
          <p:cNvSpPr txBox="1"/>
          <p:nvPr/>
        </p:nvSpPr>
        <p:spPr>
          <a:xfrm>
            <a:off x="6920935" y="2419582"/>
            <a:ext cx="366925" cy="396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181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0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Google Shape;5131;p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132" name="Google Shape;5132;p32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33" name="Google Shape;5133;p32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34" name="Google Shape;5134;p32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/>
              <a:t>내용을</a:t>
            </a:r>
            <a:br>
              <a:rPr lang="ko-KR" sz="2000"/>
            </a:br>
            <a:r>
              <a:rPr lang="ko-KR" sz="2000"/>
              <a:t>입력해주세요</a:t>
            </a:r>
            <a:endParaRPr sz="2000"/>
          </a:p>
        </p:txBody>
      </p:sp>
      <p:sp>
        <p:nvSpPr>
          <p:cNvPr id="5135" name="Google Shape;5135;p32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</a:t>
            </a:r>
            <a:endParaRPr/>
          </a:p>
        </p:txBody>
      </p:sp>
      <p:sp>
        <p:nvSpPr>
          <p:cNvPr id="5136" name="Google Shape;5136;p32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37" name="Google Shape;5137;p32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/>
              <a:t>내용을</a:t>
            </a:r>
            <a:br>
              <a:rPr lang="ko-KR" sz="2000"/>
            </a:br>
            <a:r>
              <a:rPr lang="ko-KR" sz="2000"/>
              <a:t>입력해주세요</a:t>
            </a:r>
            <a:endParaRPr sz="2000"/>
          </a:p>
        </p:txBody>
      </p:sp>
      <p:sp>
        <p:nvSpPr>
          <p:cNvPr id="5138" name="Google Shape;5138;p32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</a:t>
            </a:r>
            <a:endParaRPr/>
          </a:p>
        </p:txBody>
      </p:sp>
      <p:sp>
        <p:nvSpPr>
          <p:cNvPr id="5139" name="Google Shape;5139;p32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40" name="Google Shape;5140;p32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/>
              <a:t>내용을</a:t>
            </a:r>
            <a:br>
              <a:rPr lang="ko-KR" sz="2000"/>
            </a:br>
            <a:r>
              <a:rPr lang="ko-KR" sz="2000"/>
              <a:t>입력해주세요</a:t>
            </a:r>
            <a:endParaRPr sz="2000"/>
          </a:p>
        </p:txBody>
      </p:sp>
      <p:sp>
        <p:nvSpPr>
          <p:cNvPr id="5141" name="Google Shape;5141;p32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</a:t>
            </a:r>
            <a:endParaRPr/>
          </a:p>
        </p:txBody>
      </p:sp>
      <p:sp>
        <p:nvSpPr>
          <p:cNvPr id="5142" name="Google Shape;5142;p32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6666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43" name="Google Shape;5143;p32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/>
              <a:t>내용을</a:t>
            </a:r>
            <a:br>
              <a:rPr lang="ko-KR" sz="2000"/>
            </a:br>
            <a:r>
              <a:rPr lang="ko-KR" sz="2000"/>
              <a:t>입력해주세요</a:t>
            </a:r>
            <a:endParaRPr sz="2000"/>
          </a:p>
        </p:txBody>
      </p:sp>
      <p:sp>
        <p:nvSpPr>
          <p:cNvPr id="5144" name="Google Shape;5144;p32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</a:t>
            </a:r>
            <a:endParaRPr/>
          </a:p>
        </p:txBody>
      </p:sp>
      <p:sp>
        <p:nvSpPr>
          <p:cNvPr id="5145" name="Google Shape;5145;p32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46" name="Google Shape;5146;p32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152" name="Google Shape;5152;p33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53" name="Google Shape;5153;p33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154" name="Google Shape;5154;p33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55" name="Google Shape;5155;p33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156" name="Google Shape;5156;p33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57" name="Google Shape;5157;p33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158" name="Google Shape;5158;p33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59" name="Google Shape;5159;p33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160" name="Google Shape;5160;p33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pSp>
        <p:nvGrpSpPr>
          <p:cNvPr id="5161" name="Google Shape;5161;p33"/>
          <p:cNvGrpSpPr/>
          <p:nvPr/>
        </p:nvGrpSpPr>
        <p:grpSpPr>
          <a:xfrm>
            <a:off x="6588860" y="2477415"/>
            <a:ext cx="437160" cy="359525"/>
            <a:chOff x="8666228" y="1699960"/>
            <a:chExt cx="566424" cy="465834"/>
          </a:xfrm>
        </p:grpSpPr>
        <p:sp>
          <p:nvSpPr>
            <p:cNvPr id="5162" name="Google Shape;5162;p33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33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33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33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33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33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8" name="Google Shape;5168;p33"/>
          <p:cNvGrpSpPr/>
          <p:nvPr/>
        </p:nvGrpSpPr>
        <p:grpSpPr>
          <a:xfrm>
            <a:off x="9229254" y="2466019"/>
            <a:ext cx="300652" cy="383229"/>
            <a:chOff x="6440344" y="3029737"/>
            <a:chExt cx="440185" cy="561086"/>
          </a:xfrm>
        </p:grpSpPr>
        <p:sp>
          <p:nvSpPr>
            <p:cNvPr id="5169" name="Google Shape;5169;p33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0" name="Google Shape;5170;p33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1" name="Google Shape;5171;p33"/>
          <p:cNvGrpSpPr/>
          <p:nvPr/>
        </p:nvGrpSpPr>
        <p:grpSpPr>
          <a:xfrm>
            <a:off x="1488196" y="2475169"/>
            <a:ext cx="367767" cy="367768"/>
            <a:chOff x="682640" y="4412040"/>
            <a:chExt cx="538448" cy="538449"/>
          </a:xfrm>
        </p:grpSpPr>
        <p:sp>
          <p:nvSpPr>
            <p:cNvPr id="5172" name="Google Shape;5172;p33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33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4" name="Google Shape;5174;p33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5" name="Google Shape;5175;p33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6" name="Google Shape;5176;p33"/>
          <p:cNvGrpSpPr/>
          <p:nvPr/>
        </p:nvGrpSpPr>
        <p:grpSpPr>
          <a:xfrm>
            <a:off x="4021783" y="2423103"/>
            <a:ext cx="436013" cy="415817"/>
            <a:chOff x="666809" y="3048591"/>
            <a:chExt cx="580332" cy="553452"/>
          </a:xfrm>
        </p:grpSpPr>
        <p:sp>
          <p:nvSpPr>
            <p:cNvPr id="5177" name="Google Shape;5177;p33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33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3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p3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185" name="Google Shape;5185;p34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86" name="Google Shape;5186;p34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87" name="Google Shape;5187;p34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88" name="Google Shape;5188;p34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89" name="Google Shape;5189;p34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90" name="Google Shape;5190;p34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91" name="Google Shape;5191;p34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92" name="Google Shape;5192;p34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193" name="Google Shape;5193;p34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194" name="Google Shape;5194;p34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b="1" i="0" sz="2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5" name="Google Shape;5195;p34"/>
          <p:cNvGrpSpPr/>
          <p:nvPr/>
        </p:nvGrpSpPr>
        <p:grpSpPr>
          <a:xfrm>
            <a:off x="5187214" y="3248357"/>
            <a:ext cx="640059" cy="526392"/>
            <a:chOff x="8666228" y="1699960"/>
            <a:chExt cx="566424" cy="465834"/>
          </a:xfrm>
        </p:grpSpPr>
        <p:sp>
          <p:nvSpPr>
            <p:cNvPr id="5196" name="Google Shape;5196;p34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7" name="Google Shape;5197;p34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34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34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34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34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p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207" name="Google Shape;5207;p35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08" name="Google Shape;5208;p35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09" name="Google Shape;5209;p35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10" name="Google Shape;5210;p35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11" name="Google Shape;5211;p3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12" name="Google Shape;5212;p35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Google Shape;5213;p35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Google Shape;5214;p35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Google Shape;5215;p35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Google Shape;5216;p35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7" name="Google Shape;5217;p35"/>
          <p:cNvGrpSpPr/>
          <p:nvPr/>
        </p:nvGrpSpPr>
        <p:grpSpPr>
          <a:xfrm>
            <a:off x="6274765" y="4673933"/>
            <a:ext cx="581860" cy="478529"/>
            <a:chOff x="8666228" y="1699960"/>
            <a:chExt cx="566424" cy="465834"/>
          </a:xfrm>
        </p:grpSpPr>
        <p:sp>
          <p:nvSpPr>
            <p:cNvPr id="5218" name="Google Shape;5218;p35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9" name="Google Shape;5219;p35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35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35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35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35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4" name="Google Shape;5224;p35"/>
          <p:cNvGrpSpPr/>
          <p:nvPr/>
        </p:nvGrpSpPr>
        <p:grpSpPr>
          <a:xfrm>
            <a:off x="4270426" y="4653626"/>
            <a:ext cx="440185" cy="561086"/>
            <a:chOff x="6440344" y="3029737"/>
            <a:chExt cx="440185" cy="561086"/>
          </a:xfrm>
        </p:grpSpPr>
        <p:sp>
          <p:nvSpPr>
            <p:cNvPr id="5225" name="Google Shape;5225;p35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6" name="Google Shape;5226;p35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7" name="Google Shape;5227;p35"/>
          <p:cNvGrpSpPr/>
          <p:nvPr/>
        </p:nvGrpSpPr>
        <p:grpSpPr>
          <a:xfrm>
            <a:off x="4209384" y="2381378"/>
            <a:ext cx="592293" cy="592295"/>
            <a:chOff x="682640" y="4412040"/>
            <a:chExt cx="538448" cy="538449"/>
          </a:xfrm>
        </p:grpSpPr>
        <p:sp>
          <p:nvSpPr>
            <p:cNvPr id="5228" name="Google Shape;5228;p35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35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35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35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2" name="Google Shape;5232;p35"/>
          <p:cNvGrpSpPr/>
          <p:nvPr/>
        </p:nvGrpSpPr>
        <p:grpSpPr>
          <a:xfrm>
            <a:off x="6266263" y="2372757"/>
            <a:ext cx="580333" cy="553453"/>
            <a:chOff x="666809" y="3048591"/>
            <a:chExt cx="580332" cy="553452"/>
          </a:xfrm>
        </p:grpSpPr>
        <p:sp>
          <p:nvSpPr>
            <p:cNvPr id="5233" name="Google Shape;5233;p35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4" name="Google Shape;5234;p35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5" name="Google Shape;5235;p35"/>
          <p:cNvGrpSpPr/>
          <p:nvPr/>
        </p:nvGrpSpPr>
        <p:grpSpPr>
          <a:xfrm>
            <a:off x="5261391" y="3437849"/>
            <a:ext cx="533124" cy="703660"/>
            <a:chOff x="7594892" y="4402050"/>
            <a:chExt cx="440598" cy="581537"/>
          </a:xfrm>
        </p:grpSpPr>
        <p:sp>
          <p:nvSpPr>
            <p:cNvPr id="5236" name="Google Shape;5236;p35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35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36"/>
          <p:cNvSpPr/>
          <p:nvPr/>
        </p:nvSpPr>
        <p:spPr>
          <a:xfrm>
            <a:off x="3034271" y="2384689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3" name="Google Shape;5243;p36"/>
          <p:cNvSpPr/>
          <p:nvPr/>
        </p:nvSpPr>
        <p:spPr>
          <a:xfrm>
            <a:off x="3513635" y="2384689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4" name="Google Shape;5244;p36"/>
          <p:cNvSpPr/>
          <p:nvPr/>
        </p:nvSpPr>
        <p:spPr>
          <a:xfrm>
            <a:off x="9291217" y="2460525"/>
            <a:ext cx="696197" cy="483402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5" name="Google Shape;5245;p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246" name="Google Shape;5246;p36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ctr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47" name="Google Shape;5247;p36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248" name="Google Shape;5248;p36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ctr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49" name="Google Shape;5249;p36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250" name="Google Shape;5250;p36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ctr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51" name="Google Shape;5251;p36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252" name="Google Shape;5252;p36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ctr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53" name="Google Shape;5253;p36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254" name="Google Shape;5254;p36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/>
          <a:p>
            <a:pPr indent="0" lvl="0" marL="0" rtl="0" algn="ctr">
              <a:lnSpc>
                <a:spcPct val="15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55" name="Google Shape;5255;p36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256" name="Google Shape;5256;p36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57" name="Google Shape;5257;p36"/>
          <p:cNvSpPr/>
          <p:nvPr/>
        </p:nvSpPr>
        <p:spPr>
          <a:xfrm>
            <a:off x="1026181" y="2283059"/>
            <a:ext cx="720578" cy="74945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8" name="Google Shape;5258;p36"/>
          <p:cNvGrpSpPr/>
          <p:nvPr/>
        </p:nvGrpSpPr>
        <p:grpSpPr>
          <a:xfrm>
            <a:off x="5223555" y="2388823"/>
            <a:ext cx="603747" cy="613620"/>
            <a:chOff x="7542636" y="3035390"/>
            <a:chExt cx="548861" cy="557836"/>
          </a:xfrm>
        </p:grpSpPr>
        <p:sp>
          <p:nvSpPr>
            <p:cNvPr id="5259" name="Google Shape;5259;p36"/>
            <p:cNvSpPr/>
            <p:nvPr/>
          </p:nvSpPr>
          <p:spPr>
            <a:xfrm>
              <a:off x="7542636" y="3035390"/>
              <a:ext cx="548861" cy="557836"/>
            </a:xfrm>
            <a:custGeom>
              <a:rect b="b" l="l" r="r" t="t"/>
              <a:pathLst>
                <a:path extrusionOk="0" h="557836" w="548861">
                  <a:moveTo>
                    <a:pt x="28731" y="448265"/>
                  </a:moveTo>
                  <a:cubicBezTo>
                    <a:pt x="89209" y="456841"/>
                    <a:pt x="198085" y="486696"/>
                    <a:pt x="265126" y="553862"/>
                  </a:cubicBezTo>
                  <a:cubicBezTo>
                    <a:pt x="266301" y="555088"/>
                    <a:pt x="267725" y="556091"/>
                    <a:pt x="269344" y="556788"/>
                  </a:cubicBezTo>
                  <a:cubicBezTo>
                    <a:pt x="270810" y="557418"/>
                    <a:pt x="272349" y="557760"/>
                    <a:pt x="273885" y="557825"/>
                  </a:cubicBezTo>
                  <a:cubicBezTo>
                    <a:pt x="274214" y="557838"/>
                    <a:pt x="274542" y="557840"/>
                    <a:pt x="274870" y="557829"/>
                  </a:cubicBezTo>
                  <a:cubicBezTo>
                    <a:pt x="275694" y="557800"/>
                    <a:pt x="276521" y="557693"/>
                    <a:pt x="277340" y="557503"/>
                  </a:cubicBezTo>
                  <a:cubicBezTo>
                    <a:pt x="279810" y="556930"/>
                    <a:pt x="282017" y="555651"/>
                    <a:pt x="283726" y="553872"/>
                  </a:cubicBezTo>
                  <a:cubicBezTo>
                    <a:pt x="350766" y="486699"/>
                    <a:pt x="459650" y="456842"/>
                    <a:pt x="520131" y="448265"/>
                  </a:cubicBezTo>
                  <a:cubicBezTo>
                    <a:pt x="536059" y="446007"/>
                    <a:pt x="548861" y="432481"/>
                    <a:pt x="548861" y="415553"/>
                  </a:cubicBezTo>
                  <a:lnTo>
                    <a:pt x="548861" y="32012"/>
                  </a:lnTo>
                  <a:cubicBezTo>
                    <a:pt x="548861" y="14229"/>
                    <a:pt x="534345" y="-752"/>
                    <a:pt x="515998" y="29"/>
                  </a:cubicBezTo>
                  <a:cubicBezTo>
                    <a:pt x="386957" y="5522"/>
                    <a:pt x="307901" y="63632"/>
                    <a:pt x="274431" y="105225"/>
                  </a:cubicBezTo>
                  <a:cubicBezTo>
                    <a:pt x="240961" y="63632"/>
                    <a:pt x="161905" y="5522"/>
                    <a:pt x="32864" y="29"/>
                  </a:cubicBezTo>
                  <a:cubicBezTo>
                    <a:pt x="14517" y="-752"/>
                    <a:pt x="0" y="14229"/>
                    <a:pt x="0" y="32012"/>
                  </a:cubicBezTo>
                  <a:lnTo>
                    <a:pt x="0" y="415553"/>
                  </a:lnTo>
                  <a:cubicBezTo>
                    <a:pt x="0" y="432481"/>
                    <a:pt x="12802" y="446007"/>
                    <a:pt x="28731" y="44826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36"/>
            <p:cNvSpPr/>
            <p:nvPr/>
          </p:nvSpPr>
          <p:spPr>
            <a:xfrm>
              <a:off x="7805511" y="3228523"/>
              <a:ext cx="25821" cy="241915"/>
            </a:xfrm>
            <a:custGeom>
              <a:rect b="b" l="l" r="r" t="t"/>
              <a:pathLst>
                <a:path extrusionOk="0" h="241915" w="25821">
                  <a:moveTo>
                    <a:pt x="12911" y="241915"/>
                  </a:moveTo>
                  <a:cubicBezTo>
                    <a:pt x="5780" y="241915"/>
                    <a:pt x="0" y="236112"/>
                    <a:pt x="0" y="228954"/>
                  </a:cubicBezTo>
                  <a:lnTo>
                    <a:pt x="0" y="12962"/>
                  </a:lnTo>
                  <a:cubicBezTo>
                    <a:pt x="0" y="5803"/>
                    <a:pt x="5780" y="0"/>
                    <a:pt x="12911" y="0"/>
                  </a:cubicBezTo>
                  <a:cubicBezTo>
                    <a:pt x="20041" y="0"/>
                    <a:pt x="25821" y="5803"/>
                    <a:pt x="25821" y="12962"/>
                  </a:cubicBezTo>
                  <a:lnTo>
                    <a:pt x="25821" y="228954"/>
                  </a:lnTo>
                  <a:cubicBezTo>
                    <a:pt x="25821" y="236112"/>
                    <a:pt x="20041" y="241915"/>
                    <a:pt x="12911" y="2419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1" name="Google Shape;5261;p36"/>
          <p:cNvGrpSpPr/>
          <p:nvPr/>
        </p:nvGrpSpPr>
        <p:grpSpPr>
          <a:xfrm>
            <a:off x="7345334" y="2377533"/>
            <a:ext cx="484658" cy="639691"/>
            <a:chOff x="7594892" y="4402050"/>
            <a:chExt cx="440598" cy="581537"/>
          </a:xfrm>
        </p:grpSpPr>
        <p:sp>
          <p:nvSpPr>
            <p:cNvPr id="5262" name="Google Shape;5262;p36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3" name="Google Shape;5263;p36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4" name="Google Shape;5264;p36"/>
          <p:cNvSpPr txBox="1"/>
          <p:nvPr/>
        </p:nvSpPr>
        <p:spPr>
          <a:xfrm>
            <a:off x="3066787" y="2517560"/>
            <a:ext cx="335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5" name="Google Shape;5265;p36"/>
          <p:cNvSpPr txBox="1"/>
          <p:nvPr/>
        </p:nvSpPr>
        <p:spPr>
          <a:xfrm>
            <a:off x="3537304" y="2517560"/>
            <a:ext cx="335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6" name="Google Shape;5266;p36"/>
          <p:cNvSpPr txBox="1"/>
          <p:nvPr/>
        </p:nvSpPr>
        <p:spPr>
          <a:xfrm>
            <a:off x="9318507" y="2517560"/>
            <a:ext cx="633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CSV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0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p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272" name="Google Shape;5272;p37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73" name="Google Shape;5273;p37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74" name="Google Shape;5274;p37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75" name="Google Shape;5275;p37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76" name="Google Shape;5276;p37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77" name="Google Shape;5277;p37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78" name="Google Shape;5278;p37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79" name="Google Shape;5279;p37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80" name="Google Shape;5280;p37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81" name="Google Shape;5281;p37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82" name="Google Shape;5282;p37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283" name="Google Shape;5283;p37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84" name="Google Shape;5284;p37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285" name="Google Shape;5285;p37"/>
          <p:cNvSpPr/>
          <p:nvPr/>
        </p:nvSpPr>
        <p:spPr>
          <a:xfrm>
            <a:off x="716837" y="2035598"/>
            <a:ext cx="447423" cy="465350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6" name="Google Shape;5286;p37"/>
          <p:cNvSpPr/>
          <p:nvPr/>
        </p:nvSpPr>
        <p:spPr>
          <a:xfrm>
            <a:off x="5804042" y="2115549"/>
            <a:ext cx="238166" cy="394332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7" name="Google Shape;5287;p37"/>
          <p:cNvSpPr/>
          <p:nvPr/>
        </p:nvSpPr>
        <p:spPr>
          <a:xfrm>
            <a:off x="6135630" y="2115549"/>
            <a:ext cx="238166" cy="394332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8" name="Google Shape;5288;p37"/>
          <p:cNvSpPr txBox="1"/>
          <p:nvPr/>
        </p:nvSpPr>
        <p:spPr>
          <a:xfrm>
            <a:off x="5808704" y="2181391"/>
            <a:ext cx="227832" cy="246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9" name="Google Shape;5289;p37"/>
          <p:cNvGrpSpPr/>
          <p:nvPr/>
        </p:nvGrpSpPr>
        <p:grpSpPr>
          <a:xfrm>
            <a:off x="754994" y="3621490"/>
            <a:ext cx="374880" cy="381010"/>
            <a:chOff x="7542636" y="3035390"/>
            <a:chExt cx="548861" cy="557836"/>
          </a:xfrm>
        </p:grpSpPr>
        <p:sp>
          <p:nvSpPr>
            <p:cNvPr id="5290" name="Google Shape;5290;p37"/>
            <p:cNvSpPr/>
            <p:nvPr/>
          </p:nvSpPr>
          <p:spPr>
            <a:xfrm>
              <a:off x="7542636" y="3035390"/>
              <a:ext cx="548861" cy="557836"/>
            </a:xfrm>
            <a:custGeom>
              <a:rect b="b" l="l" r="r" t="t"/>
              <a:pathLst>
                <a:path extrusionOk="0" h="557836" w="548861">
                  <a:moveTo>
                    <a:pt x="28731" y="448265"/>
                  </a:moveTo>
                  <a:cubicBezTo>
                    <a:pt x="89209" y="456841"/>
                    <a:pt x="198085" y="486696"/>
                    <a:pt x="265126" y="553862"/>
                  </a:cubicBezTo>
                  <a:cubicBezTo>
                    <a:pt x="266301" y="555088"/>
                    <a:pt x="267725" y="556091"/>
                    <a:pt x="269344" y="556788"/>
                  </a:cubicBezTo>
                  <a:cubicBezTo>
                    <a:pt x="270810" y="557418"/>
                    <a:pt x="272349" y="557760"/>
                    <a:pt x="273885" y="557825"/>
                  </a:cubicBezTo>
                  <a:cubicBezTo>
                    <a:pt x="274214" y="557838"/>
                    <a:pt x="274542" y="557840"/>
                    <a:pt x="274870" y="557829"/>
                  </a:cubicBezTo>
                  <a:cubicBezTo>
                    <a:pt x="275694" y="557800"/>
                    <a:pt x="276521" y="557693"/>
                    <a:pt x="277340" y="557503"/>
                  </a:cubicBezTo>
                  <a:cubicBezTo>
                    <a:pt x="279810" y="556930"/>
                    <a:pt x="282017" y="555651"/>
                    <a:pt x="283726" y="553872"/>
                  </a:cubicBezTo>
                  <a:cubicBezTo>
                    <a:pt x="350766" y="486699"/>
                    <a:pt x="459650" y="456842"/>
                    <a:pt x="520131" y="448265"/>
                  </a:cubicBezTo>
                  <a:cubicBezTo>
                    <a:pt x="536059" y="446007"/>
                    <a:pt x="548861" y="432481"/>
                    <a:pt x="548861" y="415553"/>
                  </a:cubicBezTo>
                  <a:lnTo>
                    <a:pt x="548861" y="32012"/>
                  </a:lnTo>
                  <a:cubicBezTo>
                    <a:pt x="548861" y="14229"/>
                    <a:pt x="534345" y="-752"/>
                    <a:pt x="515998" y="29"/>
                  </a:cubicBezTo>
                  <a:cubicBezTo>
                    <a:pt x="386957" y="5522"/>
                    <a:pt x="307901" y="63632"/>
                    <a:pt x="274431" y="105225"/>
                  </a:cubicBezTo>
                  <a:cubicBezTo>
                    <a:pt x="240961" y="63632"/>
                    <a:pt x="161905" y="5522"/>
                    <a:pt x="32864" y="29"/>
                  </a:cubicBezTo>
                  <a:cubicBezTo>
                    <a:pt x="14517" y="-752"/>
                    <a:pt x="0" y="14229"/>
                    <a:pt x="0" y="32012"/>
                  </a:cubicBezTo>
                  <a:lnTo>
                    <a:pt x="0" y="415553"/>
                  </a:lnTo>
                  <a:cubicBezTo>
                    <a:pt x="0" y="432481"/>
                    <a:pt x="12802" y="446007"/>
                    <a:pt x="28731" y="44826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1" name="Google Shape;5291;p37"/>
            <p:cNvSpPr/>
            <p:nvPr/>
          </p:nvSpPr>
          <p:spPr>
            <a:xfrm>
              <a:off x="7805511" y="3228523"/>
              <a:ext cx="25821" cy="241915"/>
            </a:xfrm>
            <a:custGeom>
              <a:rect b="b" l="l" r="r" t="t"/>
              <a:pathLst>
                <a:path extrusionOk="0" h="241915" w="25821">
                  <a:moveTo>
                    <a:pt x="12911" y="241915"/>
                  </a:moveTo>
                  <a:cubicBezTo>
                    <a:pt x="5780" y="241915"/>
                    <a:pt x="0" y="236112"/>
                    <a:pt x="0" y="228954"/>
                  </a:cubicBezTo>
                  <a:lnTo>
                    <a:pt x="0" y="12962"/>
                  </a:lnTo>
                  <a:cubicBezTo>
                    <a:pt x="0" y="5803"/>
                    <a:pt x="5780" y="0"/>
                    <a:pt x="12911" y="0"/>
                  </a:cubicBezTo>
                  <a:cubicBezTo>
                    <a:pt x="20041" y="0"/>
                    <a:pt x="25821" y="5803"/>
                    <a:pt x="25821" y="12962"/>
                  </a:cubicBezTo>
                  <a:lnTo>
                    <a:pt x="25821" y="228954"/>
                  </a:lnTo>
                  <a:cubicBezTo>
                    <a:pt x="25821" y="236112"/>
                    <a:pt x="20041" y="241915"/>
                    <a:pt x="12911" y="2419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2" name="Google Shape;5292;p37"/>
          <p:cNvGrpSpPr/>
          <p:nvPr/>
        </p:nvGrpSpPr>
        <p:grpSpPr>
          <a:xfrm>
            <a:off x="5951014" y="3615142"/>
            <a:ext cx="300935" cy="397197"/>
            <a:chOff x="7594892" y="4402050"/>
            <a:chExt cx="440598" cy="581537"/>
          </a:xfrm>
        </p:grpSpPr>
        <p:sp>
          <p:nvSpPr>
            <p:cNvPr id="5293" name="Google Shape;5293;p3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3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5" name="Google Shape;5295;p37"/>
          <p:cNvSpPr/>
          <p:nvPr/>
        </p:nvSpPr>
        <p:spPr>
          <a:xfrm>
            <a:off x="730815" y="5161664"/>
            <a:ext cx="432284" cy="300154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6" name="Google Shape;5296;p37"/>
          <p:cNvSpPr txBox="1"/>
          <p:nvPr/>
        </p:nvSpPr>
        <p:spPr>
          <a:xfrm>
            <a:off x="724967" y="5180417"/>
            <a:ext cx="443980" cy="246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CSV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7" name="Google Shape;5297;p37"/>
          <p:cNvGrpSpPr/>
          <p:nvPr/>
        </p:nvGrpSpPr>
        <p:grpSpPr>
          <a:xfrm>
            <a:off x="5866939" y="5128740"/>
            <a:ext cx="458121" cy="317875"/>
            <a:chOff x="5359038" y="7407567"/>
            <a:chExt cx="554326" cy="384629"/>
          </a:xfrm>
        </p:grpSpPr>
        <p:sp>
          <p:nvSpPr>
            <p:cNvPr id="5298" name="Google Shape;5298;p37"/>
            <p:cNvSpPr/>
            <p:nvPr/>
          </p:nvSpPr>
          <p:spPr>
            <a:xfrm>
              <a:off x="5359038" y="7407567"/>
              <a:ext cx="554326" cy="384629"/>
            </a:xfrm>
            <a:custGeom>
              <a:rect b="b" l="l" r="r" t="t"/>
              <a:pathLst>
                <a:path extrusionOk="0" h="384629" w="554326">
                  <a:moveTo>
                    <a:pt x="32276" y="0"/>
                  </a:moveTo>
                  <a:cubicBezTo>
                    <a:pt x="14451" y="0"/>
                    <a:pt x="0" y="14325"/>
                    <a:pt x="0" y="31995"/>
                  </a:cubicBezTo>
                  <a:lnTo>
                    <a:pt x="0" y="352634"/>
                  </a:lnTo>
                  <a:cubicBezTo>
                    <a:pt x="0" y="370305"/>
                    <a:pt x="14451" y="384629"/>
                    <a:pt x="32276" y="384629"/>
                  </a:cubicBezTo>
                  <a:lnTo>
                    <a:pt x="522051" y="384629"/>
                  </a:lnTo>
                  <a:cubicBezTo>
                    <a:pt x="539877" y="384629"/>
                    <a:pt x="554327" y="370305"/>
                    <a:pt x="554327" y="352634"/>
                  </a:cubicBezTo>
                  <a:lnTo>
                    <a:pt x="554327" y="31995"/>
                  </a:lnTo>
                  <a:cubicBezTo>
                    <a:pt x="554327" y="14325"/>
                    <a:pt x="539877" y="0"/>
                    <a:pt x="522051" y="0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9" name="Google Shape;5299;p37"/>
            <p:cNvSpPr/>
            <p:nvPr/>
          </p:nvSpPr>
          <p:spPr>
            <a:xfrm>
              <a:off x="5410119" y="7466259"/>
              <a:ext cx="450609" cy="269210"/>
            </a:xfrm>
            <a:custGeom>
              <a:rect b="b" l="l" r="r" t="t"/>
              <a:pathLst>
                <a:path extrusionOk="0" h="269210" w="450609">
                  <a:moveTo>
                    <a:pt x="22073" y="3781"/>
                  </a:moveTo>
                  <a:cubicBezTo>
                    <a:pt x="17049" y="-1235"/>
                    <a:pt x="8875" y="-1264"/>
                    <a:pt x="3814" y="3716"/>
                  </a:cubicBezTo>
                  <a:cubicBezTo>
                    <a:pt x="-1246" y="8695"/>
                    <a:pt x="-1275" y="16799"/>
                    <a:pt x="3748" y="21815"/>
                  </a:cubicBezTo>
                  <a:lnTo>
                    <a:pt x="117118" y="135013"/>
                  </a:lnTo>
                  <a:lnTo>
                    <a:pt x="3781" y="247362"/>
                  </a:lnTo>
                  <a:cubicBezTo>
                    <a:pt x="-1260" y="252360"/>
                    <a:pt x="-1260" y="260463"/>
                    <a:pt x="3781" y="265462"/>
                  </a:cubicBezTo>
                  <a:cubicBezTo>
                    <a:pt x="8823" y="270459"/>
                    <a:pt x="16998" y="270459"/>
                    <a:pt x="22040" y="265462"/>
                  </a:cubicBezTo>
                  <a:lnTo>
                    <a:pt x="135310" y="153178"/>
                  </a:lnTo>
                  <a:lnTo>
                    <a:pt x="216139" y="233884"/>
                  </a:lnTo>
                  <a:cubicBezTo>
                    <a:pt x="218563" y="236304"/>
                    <a:pt x="221861" y="237665"/>
                    <a:pt x="225301" y="237665"/>
                  </a:cubicBezTo>
                  <a:cubicBezTo>
                    <a:pt x="228741" y="237665"/>
                    <a:pt x="232039" y="236304"/>
                    <a:pt x="234463" y="233884"/>
                  </a:cubicBezTo>
                  <a:lnTo>
                    <a:pt x="315297" y="153175"/>
                  </a:lnTo>
                  <a:lnTo>
                    <a:pt x="428570" y="265462"/>
                  </a:lnTo>
                  <a:cubicBezTo>
                    <a:pt x="433612" y="270459"/>
                    <a:pt x="441787" y="270459"/>
                    <a:pt x="446828" y="265462"/>
                  </a:cubicBezTo>
                  <a:cubicBezTo>
                    <a:pt x="451870" y="260463"/>
                    <a:pt x="451870" y="252360"/>
                    <a:pt x="446828" y="247362"/>
                  </a:cubicBezTo>
                  <a:lnTo>
                    <a:pt x="333490" y="135011"/>
                  </a:lnTo>
                  <a:lnTo>
                    <a:pt x="446861" y="21815"/>
                  </a:lnTo>
                  <a:cubicBezTo>
                    <a:pt x="451884" y="16799"/>
                    <a:pt x="451855" y="8696"/>
                    <a:pt x="446795" y="3716"/>
                  </a:cubicBezTo>
                  <a:cubicBezTo>
                    <a:pt x="441735" y="-1264"/>
                    <a:pt x="433561" y="-1235"/>
                    <a:pt x="428537" y="3781"/>
                  </a:cubicBezTo>
                  <a:lnTo>
                    <a:pt x="225301" y="206702"/>
                  </a:lnTo>
                  <a:lnTo>
                    <a:pt x="22073" y="3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00" name="Google Shape;5300;p37"/>
          <p:cNvSpPr txBox="1"/>
          <p:nvPr/>
        </p:nvSpPr>
        <p:spPr>
          <a:xfrm>
            <a:off x="5787161" y="2173562"/>
            <a:ext cx="2856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1" name="Google Shape;5301;p37"/>
          <p:cNvSpPr txBox="1"/>
          <p:nvPr/>
        </p:nvSpPr>
        <p:spPr>
          <a:xfrm>
            <a:off x="6109961" y="2173562"/>
            <a:ext cx="2792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8" name="Google Shape;4328;p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9" name="Google Shape;4329;p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0" name="Google Shape;4330;p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Grid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5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07" name="Google Shape;5307;p38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308" name="Google Shape;5308;p38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09" name="Google Shape;5309;p38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0" name="Google Shape;5310;p38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1" name="Google Shape;5311;p38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2" name="Google Shape;5312;p38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3" name="Google Shape;5313;p38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4" name="Google Shape;5314;p38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5" name="Google Shape;5315;p38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16" name="Google Shape;5316;p38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22" name="Google Shape;5322;p39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23" name="Google Shape;5323;p39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24" name="Google Shape;5324;p39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25" name="Google Shape;5325;p39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26" name="Google Shape;5326;p39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27" name="Google Shape;5327;p39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28" name="Google Shape;5328;p39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29" name="Google Shape;5329;p39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30" name="Google Shape;5330;p39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31" name="Google Shape;5331;p39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32" name="Google Shape;5332;p39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33" name="Google Shape;5333;p39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34" name="Google Shape;5334;p39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35" name="Google Shape;5335;p39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9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p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41" name="Google Shape;5341;p40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42" name="Google Shape;5342;p40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43" name="Google Shape;5343;p40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44" name="Google Shape;5344;p40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45" name="Google Shape;5345;p40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46" name="Google Shape;5346;p40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47" name="Google Shape;5347;p40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48" name="Google Shape;5348;p40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49" name="Google Shape;5349;p40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50" name="Google Shape;5350;p40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51" name="Google Shape;5351;p40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52" name="Google Shape;5352;p40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53" name="Google Shape;5353;p40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54" name="Google Shape;5354;p40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55" name="Google Shape;5355;p40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 입력</a:t>
            </a:r>
            <a:endParaRPr/>
          </a:p>
        </p:txBody>
      </p:sp>
      <p:sp>
        <p:nvSpPr>
          <p:cNvPr id="5356" name="Google Shape;5356;p40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0" name="Shape 5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p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62" name="Google Shape;5362;p41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7175" lvl="0" marL="933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63" name="Google Shape;5363;p41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4" name="Google Shape;5364;p41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5" name="Google Shape;5365;p41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66" name="Google Shape;5366;p41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7175" lvl="0" marL="933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67" name="Google Shape;5367;p41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8" name="Google Shape;5368;p41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9" name="Google Shape;5369;p41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70" name="Google Shape;5370;p41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7175" lvl="0" marL="933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71" name="Google Shape;5371;p41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2" name="Google Shape;5372;p41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3" name="Google Shape;5373;p41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74" name="Google Shape;5374;p41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7175" lvl="0" marL="933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75" name="Google Shape;5375;p41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6" name="Google Shape;5376;p41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7" name="Google Shape;5377;p41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78" name="Google Shape;5378;p41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7175" lvl="0" marL="933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379" name="Google Shape;5379;p41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0" name="Google Shape;5380;p41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1" name="Google Shape;5381;p41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82" name="Google Shape;5382;p41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83" name="Google Shape;5383;p41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84" name="Google Shape;5384;p41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85" name="Google Shape;5385;p41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9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p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391" name="Google Shape;5391;p42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92" name="Google Shape;5392;p42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3" name="Google Shape;5393;p42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4" name="Google Shape;5394;p42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95" name="Google Shape;5395;p42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6" name="Google Shape;5396;p42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7" name="Google Shape;5397;p42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398" name="Google Shape;5398;p42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9" name="Google Shape;5399;p42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0" name="Google Shape;5400;p42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01" name="Google Shape;5401;p42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2" name="Google Shape;5402;p42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3" name="Google Shape;5403;p42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04" name="Google Shape;5404;p42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5" name="Google Shape;5405;p42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6" name="Google Shape;5406;p42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07" name="Google Shape;5407;p42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08" name="Google Shape;5408;p42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09" name="Google Shape;5409;p42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3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Google Shape;5414;p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15" name="Google Shape;5415;p43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16" name="Google Shape;5416;p43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17" name="Google Shape;5417;p43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18" name="Google Shape;5418;p43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19" name="Google Shape;5419;p43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20" name="Google Shape;5420;p43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21" name="Google Shape;5421;p43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22" name="Google Shape;5422;p43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23" name="Google Shape;5423;p43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24" name="Google Shape;5424;p43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8" name="Shape 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p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30" name="Google Shape;5430;p44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431" name="Google Shape;5431;p44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2" name="Google Shape;5432;p44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3" name="Google Shape;5433;p44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4" name="Google Shape;5434;p44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5" name="Google Shape;5435;p44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6" name="Google Shape;5436;p44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7" name="Google Shape;5437;p44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8" name="Google Shape;5438;p44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39" name="Google Shape;5439;p44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40" name="Google Shape;5440;p44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41" name="Google Shape;5441;p44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42" name="Google Shape;5442;p44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43" name="Google Shape;5443;p44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7" name="Shape 5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Google Shape;5448;p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49" name="Google Shape;5449;p45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450" name="Google Shape;5450;p45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3663" lvl="0" marL="182563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  <a:p>
            <a:pPr indent="-93663" lvl="0" marL="182563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51" name="Google Shape;5451;p45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452" name="Google Shape;5452;p45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453" name="Google Shape;5453;p45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3663" lvl="0" marL="182563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  <a:p>
            <a:pPr indent="-93663" lvl="0" marL="182563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54" name="Google Shape;5454;p45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3663" lvl="0" marL="182563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  <a:p>
            <a:pPr indent="-93663" lvl="0" marL="182563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55" name="Google Shape;5455;p45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9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p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61" name="Google Shape;5461;p46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62" name="Google Shape;5462;p46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938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463" name="Google Shape;5463;p46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64" name="Google Shape;5464;p46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938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465" name="Google Shape;5465;p46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66" name="Google Shape;5466;p46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938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467" name="Google Shape;5467;p46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909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68" name="Google Shape;5468;p46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938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469" name="Google Shape;5469;p46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75" name="Google Shape;5475;p47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76" name="Google Shape;5476;p47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77" name="Google Shape;5477;p47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78" name="Google Shape;5478;p47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79" name="Google Shape;5479;p47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80" name="Google Shape;5480;p47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81" name="Google Shape;5481;p47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6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482" name="Google Shape;5482;p47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p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Font</a:t>
            </a:r>
            <a:endParaRPr/>
          </a:p>
        </p:txBody>
      </p:sp>
      <p:sp>
        <p:nvSpPr>
          <p:cNvPr id="4336" name="Google Shape;4336;p3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ko-KR"/>
              <a:t>Font Guide</a:t>
            </a:r>
            <a:endParaRPr/>
          </a:p>
        </p:txBody>
      </p:sp>
      <p:sp>
        <p:nvSpPr>
          <p:cNvPr id="4337" name="Google Shape;4337;p3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6363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1100"/>
              <a:t>표지형 텍스트는 96px을 사용하되,</a:t>
            </a:r>
            <a:endParaRPr/>
          </a:p>
          <a:p>
            <a:pPr indent="0" lvl="0" marL="0" rtl="0" algn="l">
              <a:lnSpc>
                <a:spcPct val="6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 sz="1100"/>
              <a:t>본문 콘텐츠 내에서 사용을 금지합니다.</a:t>
            </a:r>
            <a:endParaRPr sz="1100"/>
          </a:p>
        </p:txBody>
      </p:sp>
      <p:sp>
        <p:nvSpPr>
          <p:cNvPr id="4338" name="Google Shape;4338;p3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</a:pPr>
            <a:r>
              <a:rPr lang="ko-KR"/>
              <a:t>Korean</a:t>
            </a:r>
            <a:endParaRPr/>
          </a:p>
        </p:txBody>
      </p:sp>
      <p:sp>
        <p:nvSpPr>
          <p:cNvPr id="4339" name="Google Shape;4339;p3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Pretendard Variable (프리텐다드)</a:t>
            </a:r>
            <a:endParaRPr/>
          </a:p>
        </p:txBody>
      </p:sp>
      <p:sp>
        <p:nvSpPr>
          <p:cNvPr id="4340" name="Google Shape;4340;p3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Regular - Medium - SemiBold - Bold - ExtraBold</a:t>
            </a:r>
            <a:endParaRPr/>
          </a:p>
        </p:txBody>
      </p:sp>
      <p:sp>
        <p:nvSpPr>
          <p:cNvPr id="4341" name="Google Shape;4341;p3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</a:pPr>
            <a:r>
              <a:rPr lang="ko-KR"/>
              <a:t>English</a:t>
            </a:r>
            <a:endParaRPr/>
          </a:p>
        </p:txBody>
      </p:sp>
      <p:sp>
        <p:nvSpPr>
          <p:cNvPr id="4342" name="Google Shape;4342;p3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Gilroy (길로이)</a:t>
            </a:r>
            <a:endParaRPr/>
          </a:p>
        </p:txBody>
      </p:sp>
      <p:sp>
        <p:nvSpPr>
          <p:cNvPr id="4343" name="Google Shape;4343;p3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Regular - SemiBold - Bold</a:t>
            </a:r>
            <a:endParaRPr/>
          </a:p>
        </p:txBody>
      </p:sp>
      <p:sp>
        <p:nvSpPr>
          <p:cNvPr id="4344" name="Google Shape;4344;p3"/>
          <p:cNvSpPr txBox="1"/>
          <p:nvPr>
            <p:ph idx="13" type="body"/>
          </p:nvPr>
        </p:nvSpPr>
        <p:spPr>
          <a:xfrm>
            <a:off x="6134874" y="869328"/>
            <a:ext cx="1189204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메인 타이틀</a:t>
            </a:r>
            <a:endParaRPr/>
          </a:p>
        </p:txBody>
      </p:sp>
      <p:sp>
        <p:nvSpPr>
          <p:cNvPr id="4345" name="Google Shape;4345;p3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Pretendard / ExtraBold / 38-46pt / 자간 0%</a:t>
            </a:r>
            <a:endParaRPr/>
          </a:p>
        </p:txBody>
      </p:sp>
      <p:sp>
        <p:nvSpPr>
          <p:cNvPr id="4346" name="Google Shape;4346;p3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ko-KR"/>
              <a:t>내용을 입력하세요.</a:t>
            </a:r>
            <a:endParaRPr/>
          </a:p>
        </p:txBody>
      </p:sp>
      <p:sp>
        <p:nvSpPr>
          <p:cNvPr id="4347" name="Google Shape;4347;p3"/>
          <p:cNvSpPr txBox="1"/>
          <p:nvPr>
            <p:ph idx="16" type="body"/>
          </p:nvPr>
        </p:nvSpPr>
        <p:spPr>
          <a:xfrm>
            <a:off x="6134874" y="2093829"/>
            <a:ext cx="1189204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서브 타이틀</a:t>
            </a:r>
            <a:endParaRPr/>
          </a:p>
        </p:txBody>
      </p:sp>
      <p:sp>
        <p:nvSpPr>
          <p:cNvPr id="4348" name="Google Shape;4348;p3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Pretendard / Bold / 24-38pt / 자간 0%</a:t>
            </a:r>
            <a:endParaRPr/>
          </a:p>
        </p:txBody>
      </p:sp>
      <p:sp>
        <p:nvSpPr>
          <p:cNvPr id="4349" name="Google Shape;4349;p3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내용을 입력하세요.</a:t>
            </a:r>
            <a:endParaRPr/>
          </a:p>
        </p:txBody>
      </p:sp>
      <p:sp>
        <p:nvSpPr>
          <p:cNvPr id="4350" name="Google Shape;4350;p3"/>
          <p:cNvSpPr txBox="1"/>
          <p:nvPr>
            <p:ph idx="19" type="body"/>
          </p:nvPr>
        </p:nvSpPr>
        <p:spPr>
          <a:xfrm>
            <a:off x="6134874" y="3238817"/>
            <a:ext cx="1189204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본문 텍스트</a:t>
            </a:r>
            <a:endParaRPr/>
          </a:p>
        </p:txBody>
      </p:sp>
      <p:sp>
        <p:nvSpPr>
          <p:cNvPr id="4351" name="Google Shape;4351;p3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Pretendard / Medium&amp;Bold / 20-22pt / 자간 0%</a:t>
            </a:r>
            <a:endParaRPr/>
          </a:p>
        </p:txBody>
      </p:sp>
      <p:sp>
        <p:nvSpPr>
          <p:cNvPr id="4352" name="Google Shape;4352;p3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입력하세요.</a:t>
            </a:r>
            <a:endParaRPr/>
          </a:p>
        </p:txBody>
      </p:sp>
      <p:sp>
        <p:nvSpPr>
          <p:cNvPr id="4353" name="Google Shape;4353;p3"/>
          <p:cNvSpPr txBox="1"/>
          <p:nvPr>
            <p:ph idx="22" type="body"/>
          </p:nvPr>
        </p:nvSpPr>
        <p:spPr>
          <a:xfrm>
            <a:off x="6134874" y="4352000"/>
            <a:ext cx="1189204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보조 텍스트</a:t>
            </a:r>
            <a:endParaRPr/>
          </a:p>
        </p:txBody>
      </p:sp>
      <p:sp>
        <p:nvSpPr>
          <p:cNvPr id="4354" name="Google Shape;4354;p3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Pretendard / Regular&amp;Medium / 13-14pt / 자간 0%</a:t>
            </a:r>
            <a:endParaRPr/>
          </a:p>
        </p:txBody>
      </p:sp>
      <p:sp>
        <p:nvSpPr>
          <p:cNvPr id="4355" name="Google Shape;4355;p3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입력하세요.</a:t>
            </a:r>
            <a:endParaRPr/>
          </a:p>
        </p:txBody>
      </p:sp>
      <p:sp>
        <p:nvSpPr>
          <p:cNvPr id="4356" name="Google Shape;4356;p3"/>
          <p:cNvSpPr txBox="1"/>
          <p:nvPr>
            <p:ph idx="25" type="body"/>
          </p:nvPr>
        </p:nvSpPr>
        <p:spPr>
          <a:xfrm>
            <a:off x="6134874" y="5393621"/>
            <a:ext cx="1189204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주석 텍스트</a:t>
            </a:r>
            <a:endParaRPr/>
          </a:p>
        </p:txBody>
      </p:sp>
      <p:sp>
        <p:nvSpPr>
          <p:cNvPr id="4357" name="Google Shape;4357;p3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Pretendard / Regular / 11pt / 자간 0%</a:t>
            </a:r>
            <a:endParaRPr/>
          </a:p>
        </p:txBody>
      </p:sp>
      <p:sp>
        <p:nvSpPr>
          <p:cNvPr id="4358" name="Google Shape;4358;p3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내용을 입력하세요.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Google Shape;5487;p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488" name="Google Shape;5488;p48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8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89" name="Google Shape;5489;p48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0" name="Google Shape;5490;p48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8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1" name="Google Shape;5491;p48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2" name="Google Shape;5492;p48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8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3" name="Google Shape;5493;p48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4" name="Google Shape;5494;p48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938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5" name="Google Shape;5495;p48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335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496" name="Google Shape;5496;p48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0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p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02" name="Google Shape;5502;p49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/>
              <a:t>비교 A</a:t>
            </a:r>
            <a:endParaRPr/>
          </a:p>
        </p:txBody>
      </p:sp>
      <p:sp>
        <p:nvSpPr>
          <p:cNvPr id="5503" name="Google Shape;5503;p49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504" name="Google Shape;5504;p49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/>
              <a:t>비교 B</a:t>
            </a:r>
            <a:endParaRPr/>
          </a:p>
        </p:txBody>
      </p:sp>
      <p:sp>
        <p:nvSpPr>
          <p:cNvPr id="5505" name="Google Shape;5505;p49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506" name="Google Shape;5506;p49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p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12" name="Google Shape;5512;p50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비교 A</a:t>
            </a:r>
            <a:endParaRPr/>
          </a:p>
        </p:txBody>
      </p:sp>
      <p:sp>
        <p:nvSpPr>
          <p:cNvPr id="5513" name="Google Shape;5513;p50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O</a:t>
            </a:r>
            <a:endParaRPr/>
          </a:p>
        </p:txBody>
      </p:sp>
      <p:sp>
        <p:nvSpPr>
          <p:cNvPr id="5514" name="Google Shape;5514;p50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</a:t>
            </a:r>
            <a:endParaRPr/>
          </a:p>
        </p:txBody>
      </p:sp>
      <p:sp>
        <p:nvSpPr>
          <p:cNvPr id="5515" name="Google Shape;5515;p50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O</a:t>
            </a:r>
            <a:endParaRPr/>
          </a:p>
        </p:txBody>
      </p:sp>
      <p:sp>
        <p:nvSpPr>
          <p:cNvPr id="5516" name="Google Shape;5516;p50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</a:t>
            </a:r>
            <a:endParaRPr/>
          </a:p>
        </p:txBody>
      </p:sp>
      <p:sp>
        <p:nvSpPr>
          <p:cNvPr id="5517" name="Google Shape;5517;p50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비교 B</a:t>
            </a:r>
            <a:endParaRPr/>
          </a:p>
        </p:txBody>
      </p:sp>
      <p:sp>
        <p:nvSpPr>
          <p:cNvPr id="5518" name="Google Shape;5518;p50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</a:t>
            </a:r>
            <a:endParaRPr/>
          </a:p>
        </p:txBody>
      </p:sp>
      <p:sp>
        <p:nvSpPr>
          <p:cNvPr id="5519" name="Google Shape;5519;p50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/>
              <a:t>O</a:t>
            </a:r>
            <a:endParaRPr/>
          </a:p>
        </p:txBody>
      </p:sp>
      <p:sp>
        <p:nvSpPr>
          <p:cNvPr id="5520" name="Google Shape;5520;p50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</a:t>
            </a:r>
            <a:endParaRPr/>
          </a:p>
        </p:txBody>
      </p:sp>
      <p:sp>
        <p:nvSpPr>
          <p:cNvPr id="5521" name="Google Shape;5521;p50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X</a:t>
            </a:r>
            <a:endParaRPr/>
          </a:p>
        </p:txBody>
      </p:sp>
      <p:sp>
        <p:nvSpPr>
          <p:cNvPr id="5522" name="Google Shape;5522;p50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비교사항</a:t>
            </a:r>
            <a:endParaRPr/>
          </a:p>
        </p:txBody>
      </p:sp>
      <p:sp>
        <p:nvSpPr>
          <p:cNvPr id="5523" name="Google Shape;5523;p50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비교사항 A</a:t>
            </a:r>
            <a:endParaRPr/>
          </a:p>
        </p:txBody>
      </p:sp>
      <p:sp>
        <p:nvSpPr>
          <p:cNvPr id="5524" name="Google Shape;5524;p50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비교사항 B</a:t>
            </a:r>
            <a:endParaRPr/>
          </a:p>
        </p:txBody>
      </p:sp>
      <p:sp>
        <p:nvSpPr>
          <p:cNvPr id="5525" name="Google Shape;5525;p50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비교사항 C</a:t>
            </a:r>
            <a:endParaRPr/>
          </a:p>
        </p:txBody>
      </p:sp>
      <p:sp>
        <p:nvSpPr>
          <p:cNvPr id="5526" name="Google Shape;5526;p50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비교사항 D</a:t>
            </a:r>
            <a:endParaRPr/>
          </a:p>
        </p:txBody>
      </p:sp>
      <p:sp>
        <p:nvSpPr>
          <p:cNvPr id="5527" name="Google Shape;5527;p50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Google Shape;5532;p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33" name="Google Shape;5533;p51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534" name="Google Shape;5534;p51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535" name="Google Shape;5535;p51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536" name="Google Shape;5536;p51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537" name="Google Shape;5537;p51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538" name="Google Shape;5538;p51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539" name="Google Shape;5539;p51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p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45" name="Google Shape;5545;p52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546" name="Google Shape;5546;p52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547" name="Google Shape;5547;p52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548" name="Google Shape;5548;p52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549" name="Google Shape;5549;p52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550" name="Google Shape;5550;p52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938" rtl="0" algn="ctr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551" name="Google Shape;5551;p52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5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p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57" name="Google Shape;5557;p53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aphicFrame>
        <p:nvGraphicFramePr>
          <p:cNvPr id="5558" name="Google Shape;5558;p5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2" name="Shape 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64" name="Google Shape;5564;p54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aphicFrame>
        <p:nvGraphicFramePr>
          <p:cNvPr id="5565" name="Google Shape;5565;p54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9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p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71" name="Google Shape;5571;p55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aphicFrame>
        <p:nvGraphicFramePr>
          <p:cNvPr id="5572" name="Google Shape;5572;p5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6" name="Shape 5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7" name="Google Shape;5577;p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78" name="Google Shape;5578;p56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aphicFrame>
        <p:nvGraphicFramePr>
          <p:cNvPr id="5579" name="Google Shape;5579;p56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p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85" name="Google Shape;5585;p57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aphicFrame>
        <p:nvGraphicFramePr>
          <p:cNvPr id="5586" name="Google Shape;5586;p57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{4839E898-0BF5-4E3F-A5A3-B7F42B064606}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Color</a:t>
            </a:r>
            <a:endParaRPr/>
          </a:p>
        </p:txBody>
      </p:sp>
      <p:sp>
        <p:nvSpPr>
          <p:cNvPr id="4364" name="Google Shape;4364;p4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/>
              <a:t>Main</a:t>
            </a:r>
            <a:endParaRPr/>
          </a:p>
          <a:p>
            <a:pPr indent="0" lvl="0" marL="9525" rtl="0" algn="ctr">
              <a:lnSpc>
                <a:spcPct val="81428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ko-KR" sz="1400"/>
              <a:t>#fc1c49</a:t>
            </a:r>
            <a:endParaRPr b="1" sz="1400"/>
          </a:p>
        </p:txBody>
      </p:sp>
      <p:sp>
        <p:nvSpPr>
          <p:cNvPr id="4365" name="Google Shape;4365;p4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/>
              <a:t>Main Light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/>
              <a:t>#ffe5eb</a:t>
            </a:r>
            <a:endParaRPr b="1" sz="1000"/>
          </a:p>
        </p:txBody>
      </p:sp>
      <p:sp>
        <p:nvSpPr>
          <p:cNvPr id="4366" name="Google Shape;4366;p4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ko-KR" sz="800"/>
              <a:t>Sub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ko-KR" sz="1000"/>
              <a:t>#ffa71b</a:t>
            </a:r>
            <a:endParaRPr b="1" sz="1000"/>
          </a:p>
        </p:txBody>
      </p:sp>
      <p:sp>
        <p:nvSpPr>
          <p:cNvPr id="4367" name="Google Shape;4367;p4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/>
              <a:t>White</a:t>
            </a:r>
            <a:endParaRPr sz="800"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/>
              <a:t>#ffffff</a:t>
            </a:r>
            <a:endParaRPr b="1" sz="1000"/>
          </a:p>
        </p:txBody>
      </p:sp>
      <p:sp>
        <p:nvSpPr>
          <p:cNvPr id="4368" name="Google Shape;4368;p4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ko-KR" sz="800"/>
              <a:t>Black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ko-KR" sz="1000"/>
              <a:t>#000000</a:t>
            </a:r>
            <a:endParaRPr b="1" sz="1000"/>
          </a:p>
        </p:txBody>
      </p:sp>
      <p:sp>
        <p:nvSpPr>
          <p:cNvPr id="4369" name="Google Shape;4369;p4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/>
              <a:t>Light Gray 1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/>
              <a:t>#f5f5f5</a:t>
            </a:r>
            <a:endParaRPr b="1" sz="1000"/>
          </a:p>
        </p:txBody>
      </p:sp>
      <p:sp>
        <p:nvSpPr>
          <p:cNvPr id="4370" name="Google Shape;4370;p4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ko-KR" sz="800"/>
              <a:t>Dark Gray 1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ko-KR" sz="1000"/>
              <a:t>#282828</a:t>
            </a:r>
            <a:endParaRPr b="1" sz="1000"/>
          </a:p>
        </p:txBody>
      </p:sp>
      <p:sp>
        <p:nvSpPr>
          <p:cNvPr id="4371" name="Google Shape;4371;p4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/>
              <a:t>Light Gray 2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/>
              <a:t>#e6e6e6</a:t>
            </a:r>
            <a:endParaRPr b="1" sz="1000"/>
          </a:p>
        </p:txBody>
      </p:sp>
      <p:sp>
        <p:nvSpPr>
          <p:cNvPr id="4372" name="Google Shape;4372;p4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525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ko-KR" sz="800"/>
              <a:t>Dark Gray 2</a:t>
            </a:r>
            <a:endParaRPr/>
          </a:p>
          <a:p>
            <a:pPr indent="0" lvl="0" marL="9525" rtl="0" algn="ctr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ko-KR" sz="1000"/>
              <a:t>#ffe5eb</a:t>
            </a:r>
            <a:endParaRPr b="1"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0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592" name="Google Shape;5592;p58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593" name="Google Shape;5593;p58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594" name="Google Shape;5594;p58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595" name="Google Shape;5595;p58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98461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-KR"/>
              <a:t>내용을 입력해주세요</a:t>
            </a:r>
            <a:endParaRPr/>
          </a:p>
          <a:p>
            <a:pPr indent="-90487" lvl="0" marL="269875" rtl="0" algn="l">
              <a:lnSpc>
                <a:spcPct val="98461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ko-KR"/>
              <a:t>내용을 입력해주세요</a:t>
            </a:r>
            <a:endParaRPr/>
          </a:p>
          <a:p>
            <a:pPr indent="-90487" lvl="0" marL="269875" rtl="0" algn="l">
              <a:lnSpc>
                <a:spcPct val="98461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596" name="Google Shape;5596;p58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</p:txBody>
      </p:sp>
      <p:sp>
        <p:nvSpPr>
          <p:cNvPr id="5597" name="Google Shape;5597;p58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</p:txBody>
      </p:sp>
      <p:sp>
        <p:nvSpPr>
          <p:cNvPr id="5598" name="Google Shape;5598;p58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2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p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04" name="Google Shape;5604;p59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6363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0487" lvl="0" marL="269875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  <a:p>
            <a:pPr indent="-90487" lvl="0" marL="269875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</p:txBody>
      </p:sp>
      <p:sp>
        <p:nvSpPr>
          <p:cNvPr id="5605" name="Google Shape;5605;p59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06" name="Google Shape;5606;p59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07" name="Google Shape;5607;p59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79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08" name="Google Shape;5608;p59"/>
          <p:cNvSpPr/>
          <p:nvPr>
            <p:ph idx="6" type="body"/>
          </p:nvPr>
        </p:nvSpPr>
        <p:spPr>
          <a:xfrm>
            <a:off x="2819573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98461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-KR"/>
              <a:t>내용을 입력해주세요</a:t>
            </a:r>
            <a:endParaRPr/>
          </a:p>
          <a:p>
            <a:pPr indent="-90487" lvl="0" marL="269875" rtl="0" algn="l">
              <a:lnSpc>
                <a:spcPct val="98461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ko-KR"/>
              <a:t>내용을 입력해주세요</a:t>
            </a:r>
            <a:endParaRPr/>
          </a:p>
          <a:p>
            <a:pPr indent="-90487" lvl="0" marL="269875" rtl="0" algn="l">
              <a:lnSpc>
                <a:spcPct val="98461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609" name="Google Shape;5609;p59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6363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0487" lvl="0" marL="269875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  <a:p>
            <a:pPr indent="-90487" lvl="0" marL="269875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</p:txBody>
      </p:sp>
      <p:sp>
        <p:nvSpPr>
          <p:cNvPr id="5610" name="Google Shape;5610;p59"/>
          <p:cNvSpPr/>
          <p:nvPr>
            <p:ph idx="8" type="body"/>
          </p:nvPr>
        </p:nvSpPr>
        <p:spPr>
          <a:xfrm>
            <a:off x="2819573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</p:txBody>
      </p:sp>
      <p:sp>
        <p:nvSpPr>
          <p:cNvPr id="5611" name="Google Shape;5611;p59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6363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ko-KR"/>
              <a:t>내용을 입력해주세요</a:t>
            </a:r>
            <a:endParaRPr/>
          </a:p>
          <a:p>
            <a:pPr indent="-90487" lvl="0" marL="269875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ko-KR"/>
              <a:t>내용을 입력해주세요</a:t>
            </a:r>
            <a:endParaRPr/>
          </a:p>
          <a:p>
            <a:pPr indent="-90487" lvl="0" marL="269875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612" name="Google Shape;5612;p59"/>
          <p:cNvSpPr/>
          <p:nvPr>
            <p:ph idx="13" type="body"/>
          </p:nvPr>
        </p:nvSpPr>
        <p:spPr>
          <a:xfrm>
            <a:off x="2819573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0487" lvl="0" marL="269875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  <a:p>
            <a:pPr indent="-90487" lvl="0" marL="269875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ko-KR"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/>
          </a:p>
        </p:txBody>
      </p:sp>
      <p:sp>
        <p:nvSpPr>
          <p:cNvPr id="5613" name="Google Shape;5613;p59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7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p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19" name="Google Shape;5619;p60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20" name="Google Shape;5620;p60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179387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1100">
              <a:solidFill>
                <a:srgbClr val="9C9C9C"/>
              </a:solidFill>
            </a:endParaRPr>
          </a:p>
        </p:txBody>
      </p:sp>
      <p:sp>
        <p:nvSpPr>
          <p:cNvPr id="5621" name="Google Shape;5621;p60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22" name="Google Shape;5622;p60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23" name="Google Shape;5623;p60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</a:t>
            </a:r>
            <a:br>
              <a:rPr lang="ko-KR"/>
            </a:br>
            <a:r>
              <a:rPr lang="ko-KR"/>
              <a:t>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24" name="Google Shape;5624;p60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800">
              <a:solidFill>
                <a:srgbClr val="9C9C9C"/>
              </a:solidFill>
            </a:endParaRPr>
          </a:p>
        </p:txBody>
      </p:sp>
      <p:sp>
        <p:nvSpPr>
          <p:cNvPr id="5625" name="Google Shape;5625;p60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179387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1100">
              <a:solidFill>
                <a:srgbClr val="9C9C9C"/>
              </a:solidFill>
            </a:endParaRPr>
          </a:p>
        </p:txBody>
      </p:sp>
      <p:sp>
        <p:nvSpPr>
          <p:cNvPr id="5626" name="Google Shape;5626;p60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179387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1100">
              <a:solidFill>
                <a:srgbClr val="9C9C9C"/>
              </a:solidFill>
            </a:endParaRPr>
          </a:p>
        </p:txBody>
      </p:sp>
      <p:sp>
        <p:nvSpPr>
          <p:cNvPr id="5627" name="Google Shape;5627;p60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179387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1100">
              <a:solidFill>
                <a:srgbClr val="9C9C9C"/>
              </a:solidFill>
            </a:endParaRPr>
          </a:p>
        </p:txBody>
      </p:sp>
      <p:sp>
        <p:nvSpPr>
          <p:cNvPr id="5628" name="Google Shape;5628;p6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2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p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34" name="Google Shape;5634;p61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635" name="Google Shape;5635;p61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부주제</a:t>
            </a:r>
            <a:endParaRPr/>
          </a:p>
        </p:txBody>
      </p:sp>
      <p:sp>
        <p:nvSpPr>
          <p:cNvPr id="5636" name="Google Shape;5636;p61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부주제</a:t>
            </a:r>
            <a:endParaRPr/>
          </a:p>
        </p:txBody>
      </p:sp>
      <p:sp>
        <p:nvSpPr>
          <p:cNvPr id="5637" name="Google Shape;5637;p61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A</a:t>
            </a:r>
            <a:endParaRPr/>
          </a:p>
        </p:txBody>
      </p:sp>
      <p:sp>
        <p:nvSpPr>
          <p:cNvPr id="5638" name="Google Shape;5638;p61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B</a:t>
            </a:r>
            <a:endParaRPr/>
          </a:p>
        </p:txBody>
      </p:sp>
      <p:sp>
        <p:nvSpPr>
          <p:cNvPr id="5639" name="Google Shape;5639;p61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C</a:t>
            </a:r>
            <a:endParaRPr/>
          </a:p>
        </p:txBody>
      </p:sp>
      <p:sp>
        <p:nvSpPr>
          <p:cNvPr id="5640" name="Google Shape;5640;p61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5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D</a:t>
            </a:r>
            <a:endParaRPr/>
          </a:p>
        </p:txBody>
      </p:sp>
      <p:sp>
        <p:nvSpPr>
          <p:cNvPr id="5641" name="Google Shape;5641;p61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l">
              <a:lnSpc>
                <a:spcPct val="14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42" name="Google Shape;5642;p61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43" name="Google Shape;5643;p61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44" name="Google Shape;5644;p61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79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45" name="Google Shape;5645;p61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p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51" name="Google Shape;5651;p62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52" name="Google Shape;5652;p62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653" name="Google Shape;5653;p62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54" name="Google Shape;5654;p62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655" name="Google Shape;5655;p62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6" name="Google Shape;5656;p62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p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62" name="Google Shape;5662;p63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2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63" name="Google Shape;5663;p63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21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64" name="Google Shape;5664;p63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65" name="Google Shape;5665;p63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176213" lvl="0" marL="2667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66" name="Google Shape;5666;p63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1" name="Shape 5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Google Shape;5672;p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73" name="Google Shape;5673;p64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74" name="Google Shape;5674;p64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75" name="Google Shape;5675;p64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sz="1300"/>
              <a:t>내용을 입력해주세요</a:t>
            </a:r>
            <a:br>
              <a:rPr lang="ko-KR" sz="1300"/>
            </a:br>
            <a:r>
              <a:rPr lang="ko-KR" sz="1300"/>
              <a:t>내용을 입력해주세요</a:t>
            </a:r>
            <a:endParaRPr sz="1300">
              <a:solidFill>
                <a:srgbClr val="9C9C9C"/>
              </a:solidFill>
            </a:endParaRPr>
          </a:p>
        </p:txBody>
      </p:sp>
      <p:sp>
        <p:nvSpPr>
          <p:cNvPr id="5676" name="Google Shape;5676;p64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77" name="Google Shape;5677;p64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1" name="Shape 5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Google Shape;5682;p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683" name="Google Shape;5683;p65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684" name="Google Shape;5684;p65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5" name="Google Shape;5685;p65"/>
          <p:cNvSpPr txBox="1"/>
          <p:nvPr>
            <p:ph idx="4" type="body"/>
          </p:nvPr>
        </p:nvSpPr>
        <p:spPr>
          <a:xfrm>
            <a:off x="6116321" y="2048221"/>
            <a:ext cx="914794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ko-KR" sz="2000"/>
              <a:t>TITLE</a:t>
            </a:r>
            <a:endParaRPr sz="2000"/>
          </a:p>
        </p:txBody>
      </p:sp>
      <p:sp>
        <p:nvSpPr>
          <p:cNvPr id="5686" name="Google Shape;5686;p65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87" name="Google Shape;5687;p65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2307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88" name="Google Shape;5688;p65"/>
          <p:cNvSpPr txBox="1"/>
          <p:nvPr>
            <p:ph idx="7" type="body"/>
          </p:nvPr>
        </p:nvSpPr>
        <p:spPr>
          <a:xfrm>
            <a:off x="6116321" y="3072298"/>
            <a:ext cx="914794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ko-KR" sz="2000"/>
              <a:t>TITLE</a:t>
            </a:r>
            <a:endParaRPr sz="2000"/>
          </a:p>
        </p:txBody>
      </p:sp>
      <p:sp>
        <p:nvSpPr>
          <p:cNvPr id="5689" name="Google Shape;5689;p65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90" name="Google Shape;5690;p65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2307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91" name="Google Shape;5691;p65"/>
          <p:cNvSpPr txBox="1"/>
          <p:nvPr>
            <p:ph idx="13" type="body"/>
          </p:nvPr>
        </p:nvSpPr>
        <p:spPr>
          <a:xfrm>
            <a:off x="6116321" y="4106793"/>
            <a:ext cx="914794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ko-KR" sz="2000"/>
              <a:t>TITLE</a:t>
            </a:r>
            <a:endParaRPr sz="2000"/>
          </a:p>
        </p:txBody>
      </p:sp>
      <p:sp>
        <p:nvSpPr>
          <p:cNvPr id="5692" name="Google Shape;5692;p65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93" name="Google Shape;5693;p65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2307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94" name="Google Shape;5694;p65"/>
          <p:cNvSpPr txBox="1"/>
          <p:nvPr>
            <p:ph idx="16" type="body"/>
          </p:nvPr>
        </p:nvSpPr>
        <p:spPr>
          <a:xfrm>
            <a:off x="6116321" y="5130432"/>
            <a:ext cx="914794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ko-KR" sz="2000"/>
              <a:t>TITLE</a:t>
            </a:r>
            <a:endParaRPr sz="2000"/>
          </a:p>
        </p:txBody>
      </p:sp>
      <p:sp>
        <p:nvSpPr>
          <p:cNvPr id="5695" name="Google Shape;5695;p65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  <p:sp>
        <p:nvSpPr>
          <p:cNvPr id="5696" name="Google Shape;5696;p65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2307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endParaRPr sz="1200">
              <a:solidFill>
                <a:srgbClr val="9C9C9C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0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02" name="Google Shape;5702;p66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sz="1300"/>
              <a:t>내용을 입력해주세요</a:t>
            </a:r>
            <a:br>
              <a:rPr lang="ko-KR" sz="1300"/>
            </a:br>
            <a:r>
              <a:rPr lang="ko-KR" sz="1300"/>
              <a:t>내용을 입력해주세요</a:t>
            </a:r>
            <a:endParaRPr sz="1300"/>
          </a:p>
        </p:txBody>
      </p:sp>
      <p:sp>
        <p:nvSpPr>
          <p:cNvPr id="5703" name="Google Shape;5703;p66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04" name="Google Shape;5704;p66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sz="1300"/>
              <a:t>내용을 입력해주세요</a:t>
            </a:r>
            <a:br>
              <a:rPr lang="ko-KR" sz="1300"/>
            </a:br>
            <a:r>
              <a:rPr lang="ko-KR" sz="1300"/>
              <a:t>내용을 입력해주세요</a:t>
            </a:r>
            <a:endParaRPr sz="1300"/>
          </a:p>
        </p:txBody>
      </p:sp>
      <p:sp>
        <p:nvSpPr>
          <p:cNvPr id="5705" name="Google Shape;5705;p66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06" name="Google Shape;5706;p66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7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ko-KR" sz="1300"/>
              <a:t>내용을 입력해주세요</a:t>
            </a:r>
            <a:br>
              <a:rPr lang="ko-KR" sz="1300"/>
            </a:br>
            <a:r>
              <a:rPr lang="ko-KR" sz="1300"/>
              <a:t>내용을 입력해주세요</a:t>
            </a:r>
            <a:endParaRPr sz="1300"/>
          </a:p>
        </p:txBody>
      </p:sp>
      <p:sp>
        <p:nvSpPr>
          <p:cNvPr id="5707" name="Google Shape;5707;p66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08" name="Google Shape;5708;p66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9" name="Google Shape;5709;p66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10" name="Google Shape;5710;p66"/>
          <p:cNvSpPr/>
          <p:nvPr/>
        </p:nvSpPr>
        <p:spPr>
          <a:xfrm>
            <a:off x="5804042" y="2115549"/>
            <a:ext cx="238166" cy="394332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1" name="Google Shape;5711;p66"/>
          <p:cNvSpPr/>
          <p:nvPr/>
        </p:nvSpPr>
        <p:spPr>
          <a:xfrm>
            <a:off x="6135630" y="2115549"/>
            <a:ext cx="238166" cy="394332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2" name="Google Shape;5712;p66"/>
          <p:cNvSpPr txBox="1"/>
          <p:nvPr/>
        </p:nvSpPr>
        <p:spPr>
          <a:xfrm>
            <a:off x="5808704" y="2181391"/>
            <a:ext cx="227832" cy="246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3" name="Google Shape;5713;p66"/>
          <p:cNvSpPr txBox="1"/>
          <p:nvPr/>
        </p:nvSpPr>
        <p:spPr>
          <a:xfrm>
            <a:off x="6140797" y="2181391"/>
            <a:ext cx="227832" cy="246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4" name="Google Shape;5714;p66"/>
          <p:cNvGrpSpPr/>
          <p:nvPr/>
        </p:nvGrpSpPr>
        <p:grpSpPr>
          <a:xfrm>
            <a:off x="5951014" y="3615142"/>
            <a:ext cx="300935" cy="397197"/>
            <a:chOff x="7594892" y="4402050"/>
            <a:chExt cx="440598" cy="581537"/>
          </a:xfrm>
        </p:grpSpPr>
        <p:sp>
          <p:nvSpPr>
            <p:cNvPr id="5715" name="Google Shape;5715;p66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6" name="Google Shape;5716;p66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7" name="Google Shape;5717;p66"/>
          <p:cNvGrpSpPr/>
          <p:nvPr/>
        </p:nvGrpSpPr>
        <p:grpSpPr>
          <a:xfrm>
            <a:off x="5866939" y="5128740"/>
            <a:ext cx="458121" cy="317875"/>
            <a:chOff x="5359038" y="7407567"/>
            <a:chExt cx="554326" cy="384629"/>
          </a:xfrm>
        </p:grpSpPr>
        <p:sp>
          <p:nvSpPr>
            <p:cNvPr id="5718" name="Google Shape;5718;p66"/>
            <p:cNvSpPr/>
            <p:nvPr/>
          </p:nvSpPr>
          <p:spPr>
            <a:xfrm>
              <a:off x="5359038" y="7407567"/>
              <a:ext cx="554326" cy="384629"/>
            </a:xfrm>
            <a:custGeom>
              <a:rect b="b" l="l" r="r" t="t"/>
              <a:pathLst>
                <a:path extrusionOk="0" h="384629" w="554326">
                  <a:moveTo>
                    <a:pt x="32276" y="0"/>
                  </a:moveTo>
                  <a:cubicBezTo>
                    <a:pt x="14451" y="0"/>
                    <a:pt x="0" y="14325"/>
                    <a:pt x="0" y="31995"/>
                  </a:cubicBezTo>
                  <a:lnTo>
                    <a:pt x="0" y="352634"/>
                  </a:lnTo>
                  <a:cubicBezTo>
                    <a:pt x="0" y="370305"/>
                    <a:pt x="14451" y="384629"/>
                    <a:pt x="32276" y="384629"/>
                  </a:cubicBezTo>
                  <a:lnTo>
                    <a:pt x="522051" y="384629"/>
                  </a:lnTo>
                  <a:cubicBezTo>
                    <a:pt x="539877" y="384629"/>
                    <a:pt x="554327" y="370305"/>
                    <a:pt x="554327" y="352634"/>
                  </a:cubicBezTo>
                  <a:lnTo>
                    <a:pt x="554327" y="31995"/>
                  </a:lnTo>
                  <a:cubicBezTo>
                    <a:pt x="554327" y="14325"/>
                    <a:pt x="539877" y="0"/>
                    <a:pt x="522051" y="0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9" name="Google Shape;5719;p66"/>
            <p:cNvSpPr/>
            <p:nvPr/>
          </p:nvSpPr>
          <p:spPr>
            <a:xfrm>
              <a:off x="5410119" y="7466259"/>
              <a:ext cx="450609" cy="269210"/>
            </a:xfrm>
            <a:custGeom>
              <a:rect b="b" l="l" r="r" t="t"/>
              <a:pathLst>
                <a:path extrusionOk="0" h="269210" w="450609">
                  <a:moveTo>
                    <a:pt x="22073" y="3781"/>
                  </a:moveTo>
                  <a:cubicBezTo>
                    <a:pt x="17049" y="-1235"/>
                    <a:pt x="8875" y="-1264"/>
                    <a:pt x="3814" y="3716"/>
                  </a:cubicBezTo>
                  <a:cubicBezTo>
                    <a:pt x="-1246" y="8695"/>
                    <a:pt x="-1275" y="16799"/>
                    <a:pt x="3748" y="21815"/>
                  </a:cubicBezTo>
                  <a:lnTo>
                    <a:pt x="117118" y="135013"/>
                  </a:lnTo>
                  <a:lnTo>
                    <a:pt x="3781" y="247362"/>
                  </a:lnTo>
                  <a:cubicBezTo>
                    <a:pt x="-1260" y="252360"/>
                    <a:pt x="-1260" y="260463"/>
                    <a:pt x="3781" y="265462"/>
                  </a:cubicBezTo>
                  <a:cubicBezTo>
                    <a:pt x="8823" y="270459"/>
                    <a:pt x="16998" y="270459"/>
                    <a:pt x="22040" y="265462"/>
                  </a:cubicBezTo>
                  <a:lnTo>
                    <a:pt x="135310" y="153178"/>
                  </a:lnTo>
                  <a:lnTo>
                    <a:pt x="216139" y="233884"/>
                  </a:lnTo>
                  <a:cubicBezTo>
                    <a:pt x="218563" y="236304"/>
                    <a:pt x="221861" y="237665"/>
                    <a:pt x="225301" y="237665"/>
                  </a:cubicBezTo>
                  <a:cubicBezTo>
                    <a:pt x="228741" y="237665"/>
                    <a:pt x="232039" y="236304"/>
                    <a:pt x="234463" y="233884"/>
                  </a:cubicBezTo>
                  <a:lnTo>
                    <a:pt x="315297" y="153175"/>
                  </a:lnTo>
                  <a:lnTo>
                    <a:pt x="428570" y="265462"/>
                  </a:lnTo>
                  <a:cubicBezTo>
                    <a:pt x="433612" y="270459"/>
                    <a:pt x="441787" y="270459"/>
                    <a:pt x="446828" y="265462"/>
                  </a:cubicBezTo>
                  <a:cubicBezTo>
                    <a:pt x="451870" y="260463"/>
                    <a:pt x="451870" y="252360"/>
                    <a:pt x="446828" y="247362"/>
                  </a:cubicBezTo>
                  <a:lnTo>
                    <a:pt x="333490" y="135011"/>
                  </a:lnTo>
                  <a:lnTo>
                    <a:pt x="446861" y="21815"/>
                  </a:lnTo>
                  <a:cubicBezTo>
                    <a:pt x="451884" y="16799"/>
                    <a:pt x="451855" y="8696"/>
                    <a:pt x="446795" y="3716"/>
                  </a:cubicBezTo>
                  <a:cubicBezTo>
                    <a:pt x="441735" y="-1264"/>
                    <a:pt x="433561" y="-1235"/>
                    <a:pt x="428537" y="3781"/>
                  </a:cubicBezTo>
                  <a:lnTo>
                    <a:pt x="225301" y="206702"/>
                  </a:lnTo>
                  <a:lnTo>
                    <a:pt x="22073" y="3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3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25" name="Google Shape;5725;p67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726" name="Google Shape;5726;p67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27" name="Google Shape;5727;p67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5728" name="Google Shape;5728;p67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729" name="Google Shape;5729;p67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30" name="Google Shape;5730;p67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5731" name="Google Shape;5731;p67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2" name="Google Shape;5732;p67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  <p:sp>
        <p:nvSpPr>
          <p:cNvPr id="5733" name="Google Shape;5733;p67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ko-KR"/>
              <a:t>내용을 입력해주세요 ‣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p5"/>
          <p:cNvSpPr txBox="1"/>
          <p:nvPr/>
        </p:nvSpPr>
        <p:spPr>
          <a:xfrm>
            <a:off x="417525" y="185050"/>
            <a:ext cx="105028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 : Icon 1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8" name="Google Shape;4378;p5"/>
          <p:cNvGrpSpPr/>
          <p:nvPr/>
        </p:nvGrpSpPr>
        <p:grpSpPr>
          <a:xfrm>
            <a:off x="635414" y="1714190"/>
            <a:ext cx="632906" cy="439456"/>
            <a:chOff x="635414" y="1714190"/>
            <a:chExt cx="632906" cy="439456"/>
          </a:xfrm>
        </p:grpSpPr>
        <p:sp>
          <p:nvSpPr>
            <p:cNvPr id="4379" name="Google Shape;4379;p5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5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5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5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3" name="Google Shape;4383;p5"/>
          <p:cNvGrpSpPr/>
          <p:nvPr/>
        </p:nvGrpSpPr>
        <p:grpSpPr>
          <a:xfrm>
            <a:off x="1813474" y="1648411"/>
            <a:ext cx="567711" cy="573406"/>
            <a:chOff x="1813474" y="1648411"/>
            <a:chExt cx="567711" cy="573406"/>
          </a:xfrm>
        </p:grpSpPr>
        <p:sp>
          <p:nvSpPr>
            <p:cNvPr id="4384" name="Google Shape;4384;p5"/>
            <p:cNvSpPr/>
            <p:nvPr/>
          </p:nvSpPr>
          <p:spPr>
            <a:xfrm>
              <a:off x="1813474" y="1648411"/>
              <a:ext cx="567711" cy="573406"/>
            </a:xfrm>
            <a:custGeom>
              <a:rect b="b" l="l" r="r" t="t"/>
              <a:pathLst>
                <a:path extrusionOk="0" h="573406" w="567711">
                  <a:moveTo>
                    <a:pt x="217559" y="0"/>
                  </a:moveTo>
                  <a:cubicBezTo>
                    <a:pt x="182300" y="0"/>
                    <a:pt x="155878" y="21382"/>
                    <a:pt x="146084" y="49014"/>
                  </a:cubicBezTo>
                  <a:cubicBezTo>
                    <a:pt x="135964" y="49638"/>
                    <a:pt x="123807" y="52228"/>
                    <a:pt x="111773" y="57347"/>
                  </a:cubicBezTo>
                  <a:cubicBezTo>
                    <a:pt x="94491" y="64700"/>
                    <a:pt x="76405" y="77728"/>
                    <a:pt x="64866" y="99072"/>
                  </a:cubicBezTo>
                  <a:cubicBezTo>
                    <a:pt x="45707" y="134514"/>
                    <a:pt x="50628" y="168938"/>
                    <a:pt x="58815" y="189949"/>
                  </a:cubicBezTo>
                  <a:cubicBezTo>
                    <a:pt x="33971" y="203266"/>
                    <a:pt x="0" y="233801"/>
                    <a:pt x="0" y="289015"/>
                  </a:cubicBezTo>
                  <a:cubicBezTo>
                    <a:pt x="0" y="343862"/>
                    <a:pt x="33587" y="375044"/>
                    <a:pt x="59012" y="387772"/>
                  </a:cubicBezTo>
                  <a:cubicBezTo>
                    <a:pt x="56058" y="397068"/>
                    <a:pt x="54396" y="408157"/>
                    <a:pt x="54248" y="419320"/>
                  </a:cubicBezTo>
                  <a:cubicBezTo>
                    <a:pt x="54008" y="437382"/>
                    <a:pt x="57673" y="458317"/>
                    <a:pt x="68852" y="475724"/>
                  </a:cubicBezTo>
                  <a:cubicBezTo>
                    <a:pt x="82379" y="496789"/>
                    <a:pt x="101333" y="507713"/>
                    <a:pt x="118271" y="513019"/>
                  </a:cubicBezTo>
                  <a:cubicBezTo>
                    <a:pt x="128285" y="516156"/>
                    <a:pt x="137847" y="517414"/>
                    <a:pt x="145605" y="517622"/>
                  </a:cubicBezTo>
                  <a:cubicBezTo>
                    <a:pt x="148568" y="527336"/>
                    <a:pt x="153935" y="538175"/>
                    <a:pt x="162002" y="547687"/>
                  </a:cubicBezTo>
                  <a:cubicBezTo>
                    <a:pt x="173983" y="561816"/>
                    <a:pt x="192320" y="573407"/>
                    <a:pt x="217559" y="573407"/>
                  </a:cubicBezTo>
                  <a:cubicBezTo>
                    <a:pt x="250550" y="573407"/>
                    <a:pt x="271635" y="565242"/>
                    <a:pt x="283856" y="550890"/>
                  </a:cubicBezTo>
                  <a:cubicBezTo>
                    <a:pt x="296077" y="565242"/>
                    <a:pt x="317162" y="573407"/>
                    <a:pt x="350153" y="573407"/>
                  </a:cubicBezTo>
                  <a:cubicBezTo>
                    <a:pt x="375392" y="573407"/>
                    <a:pt x="393729" y="561816"/>
                    <a:pt x="405710" y="547687"/>
                  </a:cubicBezTo>
                  <a:cubicBezTo>
                    <a:pt x="413777" y="538175"/>
                    <a:pt x="419144" y="527336"/>
                    <a:pt x="422106" y="517622"/>
                  </a:cubicBezTo>
                  <a:cubicBezTo>
                    <a:pt x="429864" y="517414"/>
                    <a:pt x="439427" y="516156"/>
                    <a:pt x="449441" y="513019"/>
                  </a:cubicBezTo>
                  <a:cubicBezTo>
                    <a:pt x="466378" y="507713"/>
                    <a:pt x="485333" y="496789"/>
                    <a:pt x="498860" y="475724"/>
                  </a:cubicBezTo>
                  <a:cubicBezTo>
                    <a:pt x="510038" y="458317"/>
                    <a:pt x="513704" y="437382"/>
                    <a:pt x="513464" y="419320"/>
                  </a:cubicBezTo>
                  <a:cubicBezTo>
                    <a:pt x="513316" y="408157"/>
                    <a:pt x="511654" y="397068"/>
                    <a:pt x="508700" y="387772"/>
                  </a:cubicBezTo>
                  <a:cubicBezTo>
                    <a:pt x="534125" y="375044"/>
                    <a:pt x="567712" y="343862"/>
                    <a:pt x="567712" y="289015"/>
                  </a:cubicBezTo>
                  <a:cubicBezTo>
                    <a:pt x="567712" y="233801"/>
                    <a:pt x="533740" y="203266"/>
                    <a:pt x="508896" y="189949"/>
                  </a:cubicBezTo>
                  <a:cubicBezTo>
                    <a:pt x="517083" y="168938"/>
                    <a:pt x="522005" y="134514"/>
                    <a:pt x="502845" y="99072"/>
                  </a:cubicBezTo>
                  <a:cubicBezTo>
                    <a:pt x="491306" y="77728"/>
                    <a:pt x="473221" y="64700"/>
                    <a:pt x="455938" y="57347"/>
                  </a:cubicBezTo>
                  <a:cubicBezTo>
                    <a:pt x="443905" y="52228"/>
                    <a:pt x="431748" y="49638"/>
                    <a:pt x="421628" y="49014"/>
                  </a:cubicBezTo>
                  <a:cubicBezTo>
                    <a:pt x="411834" y="21382"/>
                    <a:pt x="385412" y="0"/>
                    <a:pt x="350153" y="0"/>
                  </a:cubicBezTo>
                  <a:cubicBezTo>
                    <a:pt x="319855" y="0"/>
                    <a:pt x="299465" y="15091"/>
                    <a:pt x="287180" y="33578"/>
                  </a:cubicBezTo>
                  <a:cubicBezTo>
                    <a:pt x="286001" y="35353"/>
                    <a:pt x="284893" y="37161"/>
                    <a:pt x="283856" y="38992"/>
                  </a:cubicBezTo>
                  <a:cubicBezTo>
                    <a:pt x="282819" y="37161"/>
                    <a:pt x="281711" y="35353"/>
                    <a:pt x="280532" y="33578"/>
                  </a:cubicBezTo>
                  <a:cubicBezTo>
                    <a:pt x="268247" y="15091"/>
                    <a:pt x="247856" y="0"/>
                    <a:pt x="217559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5"/>
            <p:cNvSpPr/>
            <p:nvPr/>
          </p:nvSpPr>
          <p:spPr>
            <a:xfrm>
              <a:off x="2170014" y="1966996"/>
              <a:ext cx="102259" cy="73623"/>
            </a:xfrm>
            <a:custGeom>
              <a:rect b="b" l="l" r="r" t="t"/>
              <a:pathLst>
                <a:path extrusionOk="0" h="73623" w="102259">
                  <a:moveTo>
                    <a:pt x="10931" y="168"/>
                  </a:moveTo>
                  <a:cubicBezTo>
                    <a:pt x="18024" y="-973"/>
                    <a:pt x="24707" y="3809"/>
                    <a:pt x="25857" y="10850"/>
                  </a:cubicBezTo>
                  <a:cubicBezTo>
                    <a:pt x="27904" y="23381"/>
                    <a:pt x="44975" y="51583"/>
                    <a:pt x="87965" y="47358"/>
                  </a:cubicBezTo>
                  <a:cubicBezTo>
                    <a:pt x="95115" y="46655"/>
                    <a:pt x="101486" y="51840"/>
                    <a:pt x="102195" y="58938"/>
                  </a:cubicBezTo>
                  <a:cubicBezTo>
                    <a:pt x="102903" y="66036"/>
                    <a:pt x="97680" y="72360"/>
                    <a:pt x="90529" y="73062"/>
                  </a:cubicBezTo>
                  <a:cubicBezTo>
                    <a:pt x="32208" y="78794"/>
                    <a:pt x="4141" y="39293"/>
                    <a:pt x="170" y="14985"/>
                  </a:cubicBezTo>
                  <a:cubicBezTo>
                    <a:pt x="-980" y="7944"/>
                    <a:pt x="3837" y="1311"/>
                    <a:pt x="10931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5"/>
            <p:cNvSpPr/>
            <p:nvPr/>
          </p:nvSpPr>
          <p:spPr>
            <a:xfrm>
              <a:off x="2003696" y="1779024"/>
              <a:ext cx="106527" cy="108338"/>
            </a:xfrm>
            <a:custGeom>
              <a:rect b="b" l="l" r="r" t="t"/>
              <a:pathLst>
                <a:path extrusionOk="0" h="108338" w="106527">
                  <a:moveTo>
                    <a:pt x="93516" y="0"/>
                  </a:moveTo>
                  <a:cubicBezTo>
                    <a:pt x="100701" y="0"/>
                    <a:pt x="106527" y="5782"/>
                    <a:pt x="106527" y="12915"/>
                  </a:cubicBezTo>
                  <a:cubicBezTo>
                    <a:pt x="106527" y="27794"/>
                    <a:pt x="103633" y="51295"/>
                    <a:pt x="90255" y="71475"/>
                  </a:cubicBezTo>
                  <a:cubicBezTo>
                    <a:pt x="76292" y="92538"/>
                    <a:pt x="50700" y="108338"/>
                    <a:pt x="13011" y="108338"/>
                  </a:cubicBezTo>
                  <a:cubicBezTo>
                    <a:pt x="5825" y="108338"/>
                    <a:pt x="0" y="102556"/>
                    <a:pt x="0" y="95423"/>
                  </a:cubicBezTo>
                  <a:cubicBezTo>
                    <a:pt x="0" y="88290"/>
                    <a:pt x="5825" y="82508"/>
                    <a:pt x="13011" y="82508"/>
                  </a:cubicBezTo>
                  <a:cubicBezTo>
                    <a:pt x="43718" y="82508"/>
                    <a:pt x="59642" y="70664"/>
                    <a:pt x="68516" y="57277"/>
                  </a:cubicBezTo>
                  <a:cubicBezTo>
                    <a:pt x="77975" y="43008"/>
                    <a:pt x="80504" y="25255"/>
                    <a:pt x="80504" y="12915"/>
                  </a:cubicBezTo>
                  <a:cubicBezTo>
                    <a:pt x="80504" y="5782"/>
                    <a:pt x="86329" y="0"/>
                    <a:pt x="93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5"/>
            <p:cNvSpPr/>
            <p:nvPr/>
          </p:nvSpPr>
          <p:spPr>
            <a:xfrm>
              <a:off x="2084202" y="1779024"/>
              <a:ext cx="106527" cy="108338"/>
            </a:xfrm>
            <a:custGeom>
              <a:rect b="b" l="l" r="r" t="t"/>
              <a:pathLst>
                <a:path extrusionOk="0" h="108338" w="106527">
                  <a:moveTo>
                    <a:pt x="13011" y="0"/>
                  </a:moveTo>
                  <a:cubicBezTo>
                    <a:pt x="5825" y="0"/>
                    <a:pt x="0" y="5782"/>
                    <a:pt x="0" y="12915"/>
                  </a:cubicBezTo>
                  <a:cubicBezTo>
                    <a:pt x="0" y="27794"/>
                    <a:pt x="2894" y="51295"/>
                    <a:pt x="16272" y="71475"/>
                  </a:cubicBezTo>
                  <a:cubicBezTo>
                    <a:pt x="30235" y="92538"/>
                    <a:pt x="55193" y="108338"/>
                    <a:pt x="93516" y="108338"/>
                  </a:cubicBezTo>
                  <a:cubicBezTo>
                    <a:pt x="100701" y="108338"/>
                    <a:pt x="106527" y="102556"/>
                    <a:pt x="106527" y="95423"/>
                  </a:cubicBezTo>
                  <a:cubicBezTo>
                    <a:pt x="106527" y="88290"/>
                    <a:pt x="100701" y="82508"/>
                    <a:pt x="93516" y="82508"/>
                  </a:cubicBezTo>
                  <a:cubicBezTo>
                    <a:pt x="62808" y="82508"/>
                    <a:pt x="46885" y="70664"/>
                    <a:pt x="38010" y="57277"/>
                  </a:cubicBezTo>
                  <a:cubicBezTo>
                    <a:pt x="28551" y="43008"/>
                    <a:pt x="26023" y="25255"/>
                    <a:pt x="26023" y="12915"/>
                  </a:cubicBezTo>
                  <a:cubicBezTo>
                    <a:pt x="26023" y="5782"/>
                    <a:pt x="20197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8" name="Google Shape;4388;p5"/>
            <p:cNvSpPr/>
            <p:nvPr/>
          </p:nvSpPr>
          <p:spPr>
            <a:xfrm>
              <a:off x="2022864" y="2007666"/>
              <a:ext cx="87350" cy="88684"/>
            </a:xfrm>
            <a:custGeom>
              <a:rect b="b" l="l" r="r" t="t"/>
              <a:pathLst>
                <a:path extrusionOk="0" h="88684" w="87350">
                  <a:moveTo>
                    <a:pt x="74339" y="88684"/>
                  </a:moveTo>
                  <a:cubicBezTo>
                    <a:pt x="81525" y="88684"/>
                    <a:pt x="87350" y="82902"/>
                    <a:pt x="87350" y="75769"/>
                  </a:cubicBezTo>
                  <a:cubicBezTo>
                    <a:pt x="87350" y="64132"/>
                    <a:pt x="85102" y="45545"/>
                    <a:pt x="74444" y="29468"/>
                  </a:cubicBezTo>
                  <a:cubicBezTo>
                    <a:pt x="63202" y="12508"/>
                    <a:pt x="43666" y="0"/>
                    <a:pt x="13011" y="0"/>
                  </a:cubicBezTo>
                  <a:cubicBezTo>
                    <a:pt x="5826" y="0"/>
                    <a:pt x="0" y="5783"/>
                    <a:pt x="0" y="12915"/>
                  </a:cubicBezTo>
                  <a:cubicBezTo>
                    <a:pt x="0" y="20048"/>
                    <a:pt x="5826" y="25830"/>
                    <a:pt x="13011" y="25830"/>
                  </a:cubicBezTo>
                  <a:cubicBezTo>
                    <a:pt x="35422" y="25830"/>
                    <a:pt x="46551" y="34382"/>
                    <a:pt x="52705" y="43666"/>
                  </a:cubicBezTo>
                  <a:cubicBezTo>
                    <a:pt x="59445" y="53832"/>
                    <a:pt x="61327" y="66671"/>
                    <a:pt x="61327" y="75769"/>
                  </a:cubicBezTo>
                  <a:cubicBezTo>
                    <a:pt x="61327" y="82902"/>
                    <a:pt x="67153" y="88684"/>
                    <a:pt x="74339" y="88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9" name="Google Shape;4389;p5"/>
            <p:cNvSpPr/>
            <p:nvPr/>
          </p:nvSpPr>
          <p:spPr>
            <a:xfrm>
              <a:off x="2084421" y="1716365"/>
              <a:ext cx="26022" cy="466278"/>
            </a:xfrm>
            <a:custGeom>
              <a:rect b="b" l="l" r="r" t="t"/>
              <a:pathLst>
                <a:path extrusionOk="0" h="466278" w="26022">
                  <a:moveTo>
                    <a:pt x="13011" y="0"/>
                  </a:moveTo>
                  <a:cubicBezTo>
                    <a:pt x="20197" y="0"/>
                    <a:pt x="26023" y="5783"/>
                    <a:pt x="26023" y="12915"/>
                  </a:cubicBezTo>
                  <a:lnTo>
                    <a:pt x="26023" y="453364"/>
                  </a:lnTo>
                  <a:cubicBezTo>
                    <a:pt x="26023" y="460497"/>
                    <a:pt x="20197" y="466279"/>
                    <a:pt x="13011" y="466279"/>
                  </a:cubicBezTo>
                  <a:cubicBezTo>
                    <a:pt x="5825" y="466279"/>
                    <a:pt x="0" y="460497"/>
                    <a:pt x="0" y="453364"/>
                  </a:cubicBezTo>
                  <a:lnTo>
                    <a:pt x="0" y="12915"/>
                  </a:lnTo>
                  <a:cubicBezTo>
                    <a:pt x="0" y="5783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0" name="Google Shape;4390;p5"/>
          <p:cNvGrpSpPr/>
          <p:nvPr/>
        </p:nvGrpSpPr>
        <p:grpSpPr>
          <a:xfrm>
            <a:off x="2980311" y="1639265"/>
            <a:ext cx="517537" cy="591721"/>
            <a:chOff x="2980311" y="1639265"/>
            <a:chExt cx="517537" cy="591721"/>
          </a:xfrm>
        </p:grpSpPr>
        <p:sp>
          <p:nvSpPr>
            <p:cNvPr id="4391" name="Google Shape;4391;p5"/>
            <p:cNvSpPr/>
            <p:nvPr/>
          </p:nvSpPr>
          <p:spPr>
            <a:xfrm>
              <a:off x="2980311" y="1639265"/>
              <a:ext cx="517537" cy="591721"/>
            </a:xfrm>
            <a:custGeom>
              <a:rect b="b" l="l" r="r" t="t"/>
              <a:pathLst>
                <a:path extrusionOk="0" h="591721" w="517537">
                  <a:moveTo>
                    <a:pt x="286001" y="0"/>
                  </a:moveTo>
                  <a:cubicBezTo>
                    <a:pt x="157731" y="0"/>
                    <a:pt x="54464" y="108217"/>
                    <a:pt x="54464" y="240802"/>
                  </a:cubicBezTo>
                  <a:lnTo>
                    <a:pt x="54464" y="275975"/>
                  </a:lnTo>
                  <a:lnTo>
                    <a:pt x="3236" y="369815"/>
                  </a:lnTo>
                  <a:cubicBezTo>
                    <a:pt x="-6232" y="387158"/>
                    <a:pt x="6212" y="408385"/>
                    <a:pt x="25848" y="408385"/>
                  </a:cubicBezTo>
                  <a:lnTo>
                    <a:pt x="54464" y="408385"/>
                  </a:lnTo>
                  <a:lnTo>
                    <a:pt x="54464" y="488884"/>
                  </a:lnTo>
                  <a:cubicBezTo>
                    <a:pt x="54464" y="513925"/>
                    <a:pt x="74627" y="534671"/>
                    <a:pt x="99855" y="534224"/>
                  </a:cubicBezTo>
                  <a:cubicBezTo>
                    <a:pt x="135890" y="533586"/>
                    <a:pt x="177425" y="530947"/>
                    <a:pt x="212328" y="518679"/>
                  </a:cubicBezTo>
                  <a:lnTo>
                    <a:pt x="212328" y="578710"/>
                  </a:lnTo>
                  <a:cubicBezTo>
                    <a:pt x="212328" y="585896"/>
                    <a:pt x="218106" y="591721"/>
                    <a:pt x="225234" y="591721"/>
                  </a:cubicBezTo>
                  <a:lnTo>
                    <a:pt x="446595" y="591721"/>
                  </a:lnTo>
                  <a:cubicBezTo>
                    <a:pt x="453723" y="591721"/>
                    <a:pt x="459501" y="585896"/>
                    <a:pt x="459501" y="578710"/>
                  </a:cubicBezTo>
                  <a:lnTo>
                    <a:pt x="459501" y="482342"/>
                  </a:lnTo>
                  <a:cubicBezTo>
                    <a:pt x="459501" y="439343"/>
                    <a:pt x="475003" y="398789"/>
                    <a:pt x="491371" y="355966"/>
                  </a:cubicBezTo>
                  <a:lnTo>
                    <a:pt x="491372" y="355966"/>
                  </a:lnTo>
                  <a:cubicBezTo>
                    <a:pt x="495179" y="346005"/>
                    <a:pt x="499033" y="335922"/>
                    <a:pt x="502750" y="325657"/>
                  </a:cubicBezTo>
                  <a:cubicBezTo>
                    <a:pt x="512314" y="299244"/>
                    <a:pt x="517538" y="270641"/>
                    <a:pt x="517538" y="240802"/>
                  </a:cubicBezTo>
                  <a:cubicBezTo>
                    <a:pt x="517538" y="108217"/>
                    <a:pt x="414272" y="0"/>
                    <a:pt x="286001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p5"/>
            <p:cNvSpPr/>
            <p:nvPr/>
          </p:nvSpPr>
          <p:spPr>
            <a:xfrm>
              <a:off x="3112096" y="1705466"/>
              <a:ext cx="315274" cy="211212"/>
            </a:xfrm>
            <a:custGeom>
              <a:rect b="b" l="l" r="r" t="t"/>
              <a:pathLst>
                <a:path extrusionOk="0" h="211212" w="315274">
                  <a:moveTo>
                    <a:pt x="157637" y="0"/>
                  </a:moveTo>
                  <a:cubicBezTo>
                    <a:pt x="71043" y="0"/>
                    <a:pt x="0" y="68259"/>
                    <a:pt x="0" y="153490"/>
                  </a:cubicBezTo>
                  <a:cubicBezTo>
                    <a:pt x="0" y="174097"/>
                    <a:pt x="4197" y="190505"/>
                    <a:pt x="15746" y="200768"/>
                  </a:cubicBezTo>
                  <a:cubicBezTo>
                    <a:pt x="27197" y="210944"/>
                    <a:pt x="42444" y="211951"/>
                    <a:pt x="56291" y="210872"/>
                  </a:cubicBezTo>
                  <a:cubicBezTo>
                    <a:pt x="67144" y="210027"/>
                    <a:pt x="79683" y="207617"/>
                    <a:pt x="92499" y="205153"/>
                  </a:cubicBezTo>
                  <a:cubicBezTo>
                    <a:pt x="96194" y="204442"/>
                    <a:pt x="99913" y="203728"/>
                    <a:pt x="103621" y="203044"/>
                  </a:cubicBezTo>
                  <a:cubicBezTo>
                    <a:pt x="120727" y="199894"/>
                    <a:pt x="138845" y="197132"/>
                    <a:pt x="157637" y="197132"/>
                  </a:cubicBezTo>
                  <a:cubicBezTo>
                    <a:pt x="176430" y="197132"/>
                    <a:pt x="194548" y="199894"/>
                    <a:pt x="211654" y="203044"/>
                  </a:cubicBezTo>
                  <a:cubicBezTo>
                    <a:pt x="215361" y="203728"/>
                    <a:pt x="219080" y="204442"/>
                    <a:pt x="222776" y="205153"/>
                  </a:cubicBezTo>
                  <a:cubicBezTo>
                    <a:pt x="235592" y="207617"/>
                    <a:pt x="248131" y="210027"/>
                    <a:pt x="258984" y="210872"/>
                  </a:cubicBezTo>
                  <a:cubicBezTo>
                    <a:pt x="272831" y="211951"/>
                    <a:pt x="288078" y="210944"/>
                    <a:pt x="299529" y="200768"/>
                  </a:cubicBezTo>
                  <a:cubicBezTo>
                    <a:pt x="311078" y="190505"/>
                    <a:pt x="315275" y="174097"/>
                    <a:pt x="315275" y="153490"/>
                  </a:cubicBezTo>
                  <a:cubicBezTo>
                    <a:pt x="315275" y="68259"/>
                    <a:pt x="244231" y="0"/>
                    <a:pt x="157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3" name="Google Shape;4393;p5"/>
          <p:cNvGrpSpPr/>
          <p:nvPr/>
        </p:nvGrpSpPr>
        <p:grpSpPr>
          <a:xfrm>
            <a:off x="4225174" y="1618286"/>
            <a:ext cx="309085" cy="633175"/>
            <a:chOff x="4225174" y="1618286"/>
            <a:chExt cx="309085" cy="633175"/>
          </a:xfrm>
        </p:grpSpPr>
        <p:sp>
          <p:nvSpPr>
            <p:cNvPr id="4394" name="Google Shape;4394;p5"/>
            <p:cNvSpPr/>
            <p:nvPr/>
          </p:nvSpPr>
          <p:spPr>
            <a:xfrm>
              <a:off x="4225174" y="1618286"/>
              <a:ext cx="309085" cy="489789"/>
            </a:xfrm>
            <a:custGeom>
              <a:rect b="b" l="l" r="r" t="t"/>
              <a:pathLst>
                <a:path extrusionOk="0" h="489789" w="309085">
                  <a:moveTo>
                    <a:pt x="171716" y="10903"/>
                  </a:moveTo>
                  <a:cubicBezTo>
                    <a:pt x="164725" y="-3634"/>
                    <a:pt x="144360" y="-3634"/>
                    <a:pt x="137369" y="10903"/>
                  </a:cubicBezTo>
                  <a:lnTo>
                    <a:pt x="14916" y="265532"/>
                  </a:lnTo>
                  <a:cubicBezTo>
                    <a:pt x="-9456" y="316210"/>
                    <a:pt x="-3630" y="376542"/>
                    <a:pt x="29969" y="421426"/>
                  </a:cubicBezTo>
                  <a:lnTo>
                    <a:pt x="77318" y="484679"/>
                  </a:lnTo>
                  <a:cubicBezTo>
                    <a:pt x="79729" y="487900"/>
                    <a:pt x="83480" y="489790"/>
                    <a:pt x="87458" y="489790"/>
                  </a:cubicBezTo>
                  <a:lnTo>
                    <a:pt x="221627" y="489790"/>
                  </a:lnTo>
                  <a:cubicBezTo>
                    <a:pt x="225606" y="489790"/>
                    <a:pt x="229356" y="487900"/>
                    <a:pt x="231767" y="484679"/>
                  </a:cubicBezTo>
                  <a:lnTo>
                    <a:pt x="279117" y="421426"/>
                  </a:lnTo>
                  <a:cubicBezTo>
                    <a:pt x="312716" y="376542"/>
                    <a:pt x="318541" y="316210"/>
                    <a:pt x="294170" y="265532"/>
                  </a:cubicBezTo>
                  <a:lnTo>
                    <a:pt x="171716" y="1090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5" name="Google Shape;4395;p5"/>
            <p:cNvSpPr/>
            <p:nvPr/>
          </p:nvSpPr>
          <p:spPr>
            <a:xfrm>
              <a:off x="4233418" y="2078141"/>
              <a:ext cx="292611" cy="173320"/>
            </a:xfrm>
            <a:custGeom>
              <a:rect b="b" l="l" r="r" t="t"/>
              <a:pathLst>
                <a:path extrusionOk="0" h="173320" w="292611">
                  <a:moveTo>
                    <a:pt x="0" y="32420"/>
                  </a:moveTo>
                  <a:cubicBezTo>
                    <a:pt x="0" y="14515"/>
                    <a:pt x="14266" y="0"/>
                    <a:pt x="31865" y="0"/>
                  </a:cubicBezTo>
                  <a:lnTo>
                    <a:pt x="260747" y="0"/>
                  </a:lnTo>
                  <a:cubicBezTo>
                    <a:pt x="278346" y="0"/>
                    <a:pt x="292612" y="14515"/>
                    <a:pt x="292612" y="32419"/>
                  </a:cubicBezTo>
                  <a:lnTo>
                    <a:pt x="292612" y="140901"/>
                  </a:lnTo>
                  <a:cubicBezTo>
                    <a:pt x="292612" y="158806"/>
                    <a:pt x="278346" y="173320"/>
                    <a:pt x="260747" y="173320"/>
                  </a:cubicBezTo>
                  <a:lnTo>
                    <a:pt x="31865" y="173320"/>
                  </a:lnTo>
                  <a:cubicBezTo>
                    <a:pt x="14266" y="173320"/>
                    <a:pt x="0" y="158806"/>
                    <a:pt x="0" y="140901"/>
                  </a:cubicBezTo>
                  <a:lnTo>
                    <a:pt x="0" y="324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6" name="Google Shape;4396;p5"/>
            <p:cNvSpPr/>
            <p:nvPr/>
          </p:nvSpPr>
          <p:spPr>
            <a:xfrm>
              <a:off x="4233418" y="2078141"/>
              <a:ext cx="292611" cy="173320"/>
            </a:xfrm>
            <a:custGeom>
              <a:rect b="b" l="l" r="r" t="t"/>
              <a:pathLst>
                <a:path extrusionOk="0" h="173320" w="292611">
                  <a:moveTo>
                    <a:pt x="260747" y="25935"/>
                  </a:moveTo>
                  <a:lnTo>
                    <a:pt x="31865" y="25935"/>
                  </a:lnTo>
                  <a:cubicBezTo>
                    <a:pt x="28345" y="25935"/>
                    <a:pt x="25492" y="28839"/>
                    <a:pt x="25492" y="32420"/>
                  </a:cubicBezTo>
                  <a:lnTo>
                    <a:pt x="25492" y="140901"/>
                  </a:lnTo>
                  <a:cubicBezTo>
                    <a:pt x="25492" y="144482"/>
                    <a:pt x="28345" y="147385"/>
                    <a:pt x="31865" y="147385"/>
                  </a:cubicBezTo>
                  <a:lnTo>
                    <a:pt x="260747" y="147385"/>
                  </a:lnTo>
                  <a:cubicBezTo>
                    <a:pt x="264267" y="147385"/>
                    <a:pt x="267120" y="144482"/>
                    <a:pt x="267120" y="140901"/>
                  </a:cubicBezTo>
                  <a:lnTo>
                    <a:pt x="267120" y="32419"/>
                  </a:lnTo>
                  <a:cubicBezTo>
                    <a:pt x="267120" y="28839"/>
                    <a:pt x="264267" y="25935"/>
                    <a:pt x="260747" y="25935"/>
                  </a:cubicBezTo>
                  <a:close/>
                  <a:moveTo>
                    <a:pt x="31865" y="0"/>
                  </a:moveTo>
                  <a:cubicBezTo>
                    <a:pt x="14266" y="0"/>
                    <a:pt x="0" y="14515"/>
                    <a:pt x="0" y="32420"/>
                  </a:cubicBezTo>
                  <a:lnTo>
                    <a:pt x="0" y="140901"/>
                  </a:lnTo>
                  <a:cubicBezTo>
                    <a:pt x="0" y="158806"/>
                    <a:pt x="14266" y="173320"/>
                    <a:pt x="31865" y="173320"/>
                  </a:cubicBezTo>
                  <a:lnTo>
                    <a:pt x="260747" y="173320"/>
                  </a:lnTo>
                  <a:cubicBezTo>
                    <a:pt x="278346" y="173320"/>
                    <a:pt x="292612" y="158806"/>
                    <a:pt x="292612" y="140901"/>
                  </a:cubicBezTo>
                  <a:lnTo>
                    <a:pt x="292612" y="32419"/>
                  </a:lnTo>
                  <a:cubicBezTo>
                    <a:pt x="292612" y="14515"/>
                    <a:pt x="278346" y="0"/>
                    <a:pt x="260747" y="0"/>
                  </a:cubicBezTo>
                  <a:lnTo>
                    <a:pt x="31865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7" name="Google Shape;4397;p5"/>
            <p:cNvSpPr/>
            <p:nvPr/>
          </p:nvSpPr>
          <p:spPr>
            <a:xfrm>
              <a:off x="4366982" y="1850727"/>
              <a:ext cx="25491" cy="141062"/>
            </a:xfrm>
            <a:custGeom>
              <a:rect b="b" l="l" r="r" t="t"/>
              <a:pathLst>
                <a:path extrusionOk="0" h="141062" w="25491">
                  <a:moveTo>
                    <a:pt x="12746" y="0"/>
                  </a:moveTo>
                  <a:cubicBezTo>
                    <a:pt x="19785" y="0"/>
                    <a:pt x="25492" y="5806"/>
                    <a:pt x="25492" y="12968"/>
                  </a:cubicBezTo>
                  <a:lnTo>
                    <a:pt x="25492" y="128095"/>
                  </a:lnTo>
                  <a:cubicBezTo>
                    <a:pt x="25492" y="135257"/>
                    <a:pt x="19785" y="141062"/>
                    <a:pt x="12746" y="141062"/>
                  </a:cubicBezTo>
                  <a:cubicBezTo>
                    <a:pt x="5706" y="141062"/>
                    <a:pt x="0" y="135257"/>
                    <a:pt x="0" y="128095"/>
                  </a:cubicBezTo>
                  <a:lnTo>
                    <a:pt x="0" y="12968"/>
                  </a:lnTo>
                  <a:cubicBezTo>
                    <a:pt x="0" y="5806"/>
                    <a:pt x="5706" y="0"/>
                    <a:pt x="12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8" name="Google Shape;4398;p5"/>
          <p:cNvGrpSpPr/>
          <p:nvPr/>
        </p:nvGrpSpPr>
        <p:grpSpPr>
          <a:xfrm>
            <a:off x="5215251" y="1709858"/>
            <a:ext cx="619032" cy="448253"/>
            <a:chOff x="5215251" y="1709858"/>
            <a:chExt cx="619032" cy="448253"/>
          </a:xfrm>
        </p:grpSpPr>
        <p:sp>
          <p:nvSpPr>
            <p:cNvPr id="4399" name="Google Shape;4399;p5"/>
            <p:cNvSpPr/>
            <p:nvPr/>
          </p:nvSpPr>
          <p:spPr>
            <a:xfrm>
              <a:off x="5215251" y="1709858"/>
              <a:ext cx="452563" cy="448253"/>
            </a:xfrm>
            <a:custGeom>
              <a:rect b="b" l="l" r="r" t="t"/>
              <a:pathLst>
                <a:path extrusionOk="0" h="448253" w="452563">
                  <a:moveTo>
                    <a:pt x="226282" y="448253"/>
                  </a:moveTo>
                  <a:cubicBezTo>
                    <a:pt x="351254" y="448253"/>
                    <a:pt x="452564" y="347908"/>
                    <a:pt x="452564" y="224127"/>
                  </a:cubicBezTo>
                  <a:cubicBezTo>
                    <a:pt x="452564" y="100345"/>
                    <a:pt x="351254" y="0"/>
                    <a:pt x="226282" y="0"/>
                  </a:cubicBezTo>
                  <a:cubicBezTo>
                    <a:pt x="101310" y="0"/>
                    <a:pt x="0" y="100345"/>
                    <a:pt x="0" y="224127"/>
                  </a:cubicBezTo>
                  <a:cubicBezTo>
                    <a:pt x="0" y="347908"/>
                    <a:pt x="101310" y="448253"/>
                    <a:pt x="226282" y="448253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0" name="Google Shape;4400;p5"/>
            <p:cNvSpPr/>
            <p:nvPr/>
          </p:nvSpPr>
          <p:spPr>
            <a:xfrm>
              <a:off x="5676940" y="1762641"/>
              <a:ext cx="73762" cy="342679"/>
            </a:xfrm>
            <a:custGeom>
              <a:rect b="b" l="l" r="r" t="t"/>
              <a:pathLst>
                <a:path extrusionOk="0" h="342679" w="73762">
                  <a:moveTo>
                    <a:pt x="4445" y="3187"/>
                  </a:moveTo>
                  <a:cubicBezTo>
                    <a:pt x="9854" y="-1499"/>
                    <a:pt x="18074" y="-954"/>
                    <a:pt x="22805" y="4403"/>
                  </a:cubicBezTo>
                  <a:cubicBezTo>
                    <a:pt x="54200" y="39953"/>
                    <a:pt x="73762" y="102269"/>
                    <a:pt x="73762" y="171340"/>
                  </a:cubicBezTo>
                  <a:cubicBezTo>
                    <a:pt x="73762" y="240410"/>
                    <a:pt x="54200" y="302726"/>
                    <a:pt x="22805" y="338276"/>
                  </a:cubicBezTo>
                  <a:cubicBezTo>
                    <a:pt x="18074" y="343634"/>
                    <a:pt x="9854" y="344178"/>
                    <a:pt x="4445" y="339492"/>
                  </a:cubicBezTo>
                  <a:cubicBezTo>
                    <a:pt x="-964" y="334806"/>
                    <a:pt x="-1513" y="326664"/>
                    <a:pt x="3218" y="321307"/>
                  </a:cubicBezTo>
                  <a:cubicBezTo>
                    <a:pt x="29046" y="292060"/>
                    <a:pt x="47739" y="236694"/>
                    <a:pt x="47739" y="171340"/>
                  </a:cubicBezTo>
                  <a:cubicBezTo>
                    <a:pt x="47739" y="105985"/>
                    <a:pt x="29046" y="50619"/>
                    <a:pt x="3218" y="21372"/>
                  </a:cubicBezTo>
                  <a:cubicBezTo>
                    <a:pt x="-1513" y="16015"/>
                    <a:pt x="-964" y="7873"/>
                    <a:pt x="4445" y="318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5"/>
            <p:cNvSpPr/>
            <p:nvPr/>
          </p:nvSpPr>
          <p:spPr>
            <a:xfrm>
              <a:off x="5782439" y="1787835"/>
              <a:ext cx="51844" cy="292297"/>
            </a:xfrm>
            <a:custGeom>
              <a:rect b="b" l="l" r="r" t="t"/>
              <a:pathLst>
                <a:path extrusionOk="0" h="292297" w="51844">
                  <a:moveTo>
                    <a:pt x="6635" y="1657"/>
                  </a:moveTo>
                  <a:cubicBezTo>
                    <a:pt x="12898" y="-1832"/>
                    <a:pt x="20831" y="368"/>
                    <a:pt x="24354" y="6572"/>
                  </a:cubicBezTo>
                  <a:cubicBezTo>
                    <a:pt x="41408" y="36601"/>
                    <a:pt x="51844" y="88654"/>
                    <a:pt x="51844" y="146149"/>
                  </a:cubicBezTo>
                  <a:cubicBezTo>
                    <a:pt x="51844" y="203643"/>
                    <a:pt x="41408" y="255696"/>
                    <a:pt x="24354" y="285726"/>
                  </a:cubicBezTo>
                  <a:cubicBezTo>
                    <a:pt x="20831" y="291929"/>
                    <a:pt x="12898" y="294129"/>
                    <a:pt x="6635" y="290640"/>
                  </a:cubicBezTo>
                  <a:cubicBezTo>
                    <a:pt x="372" y="287151"/>
                    <a:pt x="-1850" y="279292"/>
                    <a:pt x="1674" y="273089"/>
                  </a:cubicBezTo>
                  <a:cubicBezTo>
                    <a:pt x="15567" y="248624"/>
                    <a:pt x="25821" y="201707"/>
                    <a:pt x="25821" y="146149"/>
                  </a:cubicBezTo>
                  <a:cubicBezTo>
                    <a:pt x="25821" y="90591"/>
                    <a:pt x="15567" y="43673"/>
                    <a:pt x="1674" y="19208"/>
                  </a:cubicBezTo>
                  <a:cubicBezTo>
                    <a:pt x="-1850" y="13005"/>
                    <a:pt x="372" y="5147"/>
                    <a:pt x="6635" y="165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2" name="Google Shape;4402;p5"/>
          <p:cNvGrpSpPr/>
          <p:nvPr/>
        </p:nvGrpSpPr>
        <p:grpSpPr>
          <a:xfrm>
            <a:off x="6513744" y="1616368"/>
            <a:ext cx="314563" cy="634181"/>
            <a:chOff x="6513744" y="1616368"/>
            <a:chExt cx="314563" cy="634181"/>
          </a:xfrm>
        </p:grpSpPr>
        <p:sp>
          <p:nvSpPr>
            <p:cNvPr id="4403" name="Google Shape;4403;p5"/>
            <p:cNvSpPr/>
            <p:nvPr/>
          </p:nvSpPr>
          <p:spPr>
            <a:xfrm>
              <a:off x="6513744" y="1756788"/>
              <a:ext cx="314563" cy="493761"/>
            </a:xfrm>
            <a:custGeom>
              <a:rect b="b" l="l" r="r" t="t"/>
              <a:pathLst>
                <a:path extrusionOk="0" h="493761" w="314563">
                  <a:moveTo>
                    <a:pt x="97125" y="0"/>
                  </a:moveTo>
                  <a:cubicBezTo>
                    <a:pt x="94840" y="0"/>
                    <a:pt x="92596" y="617"/>
                    <a:pt x="90624" y="1786"/>
                  </a:cubicBezTo>
                  <a:cubicBezTo>
                    <a:pt x="67786" y="15334"/>
                    <a:pt x="36959" y="42157"/>
                    <a:pt x="17773" y="79399"/>
                  </a:cubicBezTo>
                  <a:cubicBezTo>
                    <a:pt x="-1696" y="117188"/>
                    <a:pt x="-9027" y="165575"/>
                    <a:pt x="15829" y="220192"/>
                  </a:cubicBezTo>
                  <a:cubicBezTo>
                    <a:pt x="44212" y="282557"/>
                    <a:pt x="56940" y="330818"/>
                    <a:pt x="57933" y="370865"/>
                  </a:cubicBezTo>
                  <a:cubicBezTo>
                    <a:pt x="58917" y="410502"/>
                    <a:pt x="48427" y="442889"/>
                    <a:pt x="28801" y="473792"/>
                  </a:cubicBezTo>
                  <a:cubicBezTo>
                    <a:pt x="26267" y="477783"/>
                    <a:pt x="26090" y="482853"/>
                    <a:pt x="28342" y="487013"/>
                  </a:cubicBezTo>
                  <a:cubicBezTo>
                    <a:pt x="30593" y="491174"/>
                    <a:pt x="34913" y="493761"/>
                    <a:pt x="39607" y="493761"/>
                  </a:cubicBezTo>
                  <a:cubicBezTo>
                    <a:pt x="63946" y="493761"/>
                    <a:pt x="90988" y="483820"/>
                    <a:pt x="117672" y="467837"/>
                  </a:cubicBezTo>
                  <a:cubicBezTo>
                    <a:pt x="144562" y="451731"/>
                    <a:pt x="172121" y="428876"/>
                    <a:pt x="197746" y="401548"/>
                  </a:cubicBezTo>
                  <a:cubicBezTo>
                    <a:pt x="248880" y="347015"/>
                    <a:pt x="293531" y="273346"/>
                    <a:pt x="309473" y="197069"/>
                  </a:cubicBezTo>
                  <a:cubicBezTo>
                    <a:pt x="322631" y="134110"/>
                    <a:pt x="308691" y="86585"/>
                    <a:pt x="285838" y="53836"/>
                  </a:cubicBezTo>
                  <a:cubicBezTo>
                    <a:pt x="263435" y="21733"/>
                    <a:pt x="232458" y="3922"/>
                    <a:pt x="211335" y="194"/>
                  </a:cubicBezTo>
                  <a:cubicBezTo>
                    <a:pt x="210606" y="65"/>
                    <a:pt x="209866" y="0"/>
                    <a:pt x="209125" y="0"/>
                  </a:cubicBezTo>
                  <a:lnTo>
                    <a:pt x="97125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4" name="Google Shape;4404;p5"/>
            <p:cNvSpPr/>
            <p:nvPr/>
          </p:nvSpPr>
          <p:spPr>
            <a:xfrm>
              <a:off x="6525182" y="1616368"/>
              <a:ext cx="292873" cy="172231"/>
            </a:xfrm>
            <a:custGeom>
              <a:rect b="b" l="l" r="r" t="t"/>
              <a:pathLst>
                <a:path extrusionOk="0" h="172231" w="292873">
                  <a:moveTo>
                    <a:pt x="292874" y="139812"/>
                  </a:moveTo>
                  <a:cubicBezTo>
                    <a:pt x="292874" y="157716"/>
                    <a:pt x="278504" y="172231"/>
                    <a:pt x="260779" y="172231"/>
                  </a:cubicBezTo>
                  <a:lnTo>
                    <a:pt x="32095" y="172231"/>
                  </a:lnTo>
                  <a:cubicBezTo>
                    <a:pt x="14369" y="172231"/>
                    <a:pt x="0" y="157716"/>
                    <a:pt x="0" y="139812"/>
                  </a:cubicBezTo>
                  <a:lnTo>
                    <a:pt x="0" y="32419"/>
                  </a:lnTo>
                  <a:cubicBezTo>
                    <a:pt x="0" y="14515"/>
                    <a:pt x="14369" y="0"/>
                    <a:pt x="32095" y="0"/>
                  </a:cubicBezTo>
                  <a:lnTo>
                    <a:pt x="260779" y="0"/>
                  </a:lnTo>
                  <a:cubicBezTo>
                    <a:pt x="278504" y="0"/>
                    <a:pt x="292874" y="14515"/>
                    <a:pt x="292874" y="32419"/>
                  </a:cubicBezTo>
                  <a:lnTo>
                    <a:pt x="292874" y="13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5" name="Google Shape;4405;p5"/>
            <p:cNvSpPr/>
            <p:nvPr/>
          </p:nvSpPr>
          <p:spPr>
            <a:xfrm>
              <a:off x="6525182" y="1616368"/>
              <a:ext cx="292873" cy="172231"/>
            </a:xfrm>
            <a:custGeom>
              <a:rect b="b" l="l" r="r" t="t"/>
              <a:pathLst>
                <a:path extrusionOk="0" h="172231" w="292873">
                  <a:moveTo>
                    <a:pt x="32095" y="146296"/>
                  </a:moveTo>
                  <a:lnTo>
                    <a:pt x="260779" y="146296"/>
                  </a:lnTo>
                  <a:cubicBezTo>
                    <a:pt x="264324" y="146296"/>
                    <a:pt x="267198" y="143393"/>
                    <a:pt x="267198" y="139812"/>
                  </a:cubicBezTo>
                  <a:lnTo>
                    <a:pt x="267198" y="32419"/>
                  </a:lnTo>
                  <a:cubicBezTo>
                    <a:pt x="267198" y="28838"/>
                    <a:pt x="264324" y="25935"/>
                    <a:pt x="260779" y="25935"/>
                  </a:cubicBezTo>
                  <a:lnTo>
                    <a:pt x="32095" y="25935"/>
                  </a:lnTo>
                  <a:cubicBezTo>
                    <a:pt x="28550" y="25935"/>
                    <a:pt x="25676" y="28838"/>
                    <a:pt x="25676" y="32419"/>
                  </a:cubicBezTo>
                  <a:lnTo>
                    <a:pt x="25676" y="139812"/>
                  </a:lnTo>
                  <a:cubicBezTo>
                    <a:pt x="25676" y="143393"/>
                    <a:pt x="28550" y="146296"/>
                    <a:pt x="32095" y="146296"/>
                  </a:cubicBezTo>
                  <a:close/>
                  <a:moveTo>
                    <a:pt x="260779" y="172231"/>
                  </a:moveTo>
                  <a:cubicBezTo>
                    <a:pt x="278504" y="172231"/>
                    <a:pt x="292874" y="157716"/>
                    <a:pt x="292874" y="139812"/>
                  </a:cubicBezTo>
                  <a:lnTo>
                    <a:pt x="292874" y="32419"/>
                  </a:lnTo>
                  <a:cubicBezTo>
                    <a:pt x="292874" y="14515"/>
                    <a:pt x="278504" y="0"/>
                    <a:pt x="260779" y="0"/>
                  </a:cubicBezTo>
                  <a:lnTo>
                    <a:pt x="32095" y="0"/>
                  </a:lnTo>
                  <a:cubicBezTo>
                    <a:pt x="14369" y="0"/>
                    <a:pt x="0" y="14515"/>
                    <a:pt x="0" y="32419"/>
                  </a:cubicBezTo>
                  <a:lnTo>
                    <a:pt x="0" y="139812"/>
                  </a:lnTo>
                  <a:cubicBezTo>
                    <a:pt x="0" y="157716"/>
                    <a:pt x="14369" y="172231"/>
                    <a:pt x="32095" y="172231"/>
                  </a:cubicBezTo>
                  <a:lnTo>
                    <a:pt x="260779" y="172231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6" name="Google Shape;4406;p5"/>
            <p:cNvSpPr/>
            <p:nvPr/>
          </p:nvSpPr>
          <p:spPr>
            <a:xfrm>
              <a:off x="6576089" y="1891519"/>
              <a:ext cx="197905" cy="64469"/>
            </a:xfrm>
            <a:custGeom>
              <a:rect b="b" l="l" r="r" t="t"/>
              <a:pathLst>
                <a:path extrusionOk="0" h="64469" w="197905">
                  <a:moveTo>
                    <a:pt x="192958" y="61730"/>
                  </a:moveTo>
                  <a:cubicBezTo>
                    <a:pt x="187365" y="66132"/>
                    <a:pt x="179298" y="65121"/>
                    <a:pt x="174940" y="59471"/>
                  </a:cubicBezTo>
                  <a:lnTo>
                    <a:pt x="153412" y="31562"/>
                  </a:lnTo>
                  <a:cubicBezTo>
                    <a:pt x="147625" y="24060"/>
                    <a:pt x="136395" y="24060"/>
                    <a:pt x="130609" y="31562"/>
                  </a:cubicBezTo>
                  <a:cubicBezTo>
                    <a:pt x="114542" y="52390"/>
                    <a:pt x="83364" y="52390"/>
                    <a:pt x="67298" y="31562"/>
                  </a:cubicBezTo>
                  <a:cubicBezTo>
                    <a:pt x="61510" y="24060"/>
                    <a:pt x="50281" y="24060"/>
                    <a:pt x="44494" y="31562"/>
                  </a:cubicBezTo>
                  <a:lnTo>
                    <a:pt x="22965" y="59471"/>
                  </a:lnTo>
                  <a:cubicBezTo>
                    <a:pt x="18607" y="65121"/>
                    <a:pt x="10541" y="66132"/>
                    <a:pt x="4948" y="61730"/>
                  </a:cubicBezTo>
                  <a:cubicBezTo>
                    <a:pt x="-645" y="57328"/>
                    <a:pt x="-1646" y="49180"/>
                    <a:pt x="2712" y="43531"/>
                  </a:cubicBezTo>
                  <a:lnTo>
                    <a:pt x="24241" y="15621"/>
                  </a:lnTo>
                  <a:cubicBezTo>
                    <a:pt x="40307" y="-5207"/>
                    <a:pt x="71485" y="-5207"/>
                    <a:pt x="87551" y="15621"/>
                  </a:cubicBezTo>
                  <a:cubicBezTo>
                    <a:pt x="93338" y="23124"/>
                    <a:pt x="104567" y="23124"/>
                    <a:pt x="110355" y="15621"/>
                  </a:cubicBezTo>
                  <a:cubicBezTo>
                    <a:pt x="126421" y="-5207"/>
                    <a:pt x="157599" y="-5207"/>
                    <a:pt x="173666" y="15621"/>
                  </a:cubicBezTo>
                  <a:lnTo>
                    <a:pt x="195194" y="43531"/>
                  </a:lnTo>
                  <a:cubicBezTo>
                    <a:pt x="199552" y="49180"/>
                    <a:pt x="198551" y="57328"/>
                    <a:pt x="192958" y="617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7" name="Google Shape;4407;p5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4408" name="Google Shape;4408;p5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9" name="Google Shape;4409;p5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0" name="Google Shape;4410;p5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1" name="Google Shape;4411;p5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2" name="Google Shape;4412;p5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4413" name="Google Shape;4413;p5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4" name="Google Shape;4414;p5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5" name="Google Shape;4415;p5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6" name="Google Shape;4416;p5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7" name="Google Shape;4417;p5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8" name="Google Shape;4418;p5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9" name="Google Shape;4419;p5"/>
          <p:cNvGrpSpPr/>
          <p:nvPr/>
        </p:nvGrpSpPr>
        <p:grpSpPr>
          <a:xfrm>
            <a:off x="9812539" y="1682444"/>
            <a:ext cx="554021" cy="485045"/>
            <a:chOff x="9812539" y="1682444"/>
            <a:chExt cx="554021" cy="485045"/>
          </a:xfrm>
        </p:grpSpPr>
        <p:sp>
          <p:nvSpPr>
            <p:cNvPr id="4420" name="Google Shape;4420;p5"/>
            <p:cNvSpPr/>
            <p:nvPr/>
          </p:nvSpPr>
          <p:spPr>
            <a:xfrm>
              <a:off x="9812539" y="1772761"/>
              <a:ext cx="554021" cy="394728"/>
            </a:xfrm>
            <a:custGeom>
              <a:rect b="b" l="l" r="r" t="t"/>
              <a:pathLst>
                <a:path extrusionOk="0" h="394728" w="554021">
                  <a:moveTo>
                    <a:pt x="32276" y="0"/>
                  </a:moveTo>
                  <a:cubicBezTo>
                    <a:pt x="14451" y="0"/>
                    <a:pt x="0" y="14375"/>
                    <a:pt x="0" y="32106"/>
                  </a:cubicBezTo>
                  <a:lnTo>
                    <a:pt x="0" y="362622"/>
                  </a:lnTo>
                  <a:cubicBezTo>
                    <a:pt x="0" y="380354"/>
                    <a:pt x="14451" y="394729"/>
                    <a:pt x="32276" y="394729"/>
                  </a:cubicBezTo>
                  <a:lnTo>
                    <a:pt x="521745" y="394729"/>
                  </a:lnTo>
                  <a:cubicBezTo>
                    <a:pt x="539571" y="394729"/>
                    <a:pt x="554022" y="380354"/>
                    <a:pt x="554022" y="362622"/>
                  </a:cubicBezTo>
                  <a:lnTo>
                    <a:pt x="554022" y="32106"/>
                  </a:lnTo>
                  <a:cubicBezTo>
                    <a:pt x="554022" y="14375"/>
                    <a:pt x="539571" y="0"/>
                    <a:pt x="521745" y="0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1" name="Google Shape;4421;p5"/>
            <p:cNvSpPr/>
            <p:nvPr/>
          </p:nvSpPr>
          <p:spPr>
            <a:xfrm>
              <a:off x="10000851" y="1682444"/>
              <a:ext cx="184003" cy="72285"/>
            </a:xfrm>
            <a:custGeom>
              <a:rect b="b" l="l" r="r" t="t"/>
              <a:pathLst>
                <a:path extrusionOk="0" h="72285" w="184003">
                  <a:moveTo>
                    <a:pt x="177535" y="70570"/>
                  </a:moveTo>
                  <a:cubicBezTo>
                    <a:pt x="183714" y="67030"/>
                    <a:pt x="185838" y="59177"/>
                    <a:pt x="182279" y="53031"/>
                  </a:cubicBezTo>
                  <a:cubicBezTo>
                    <a:pt x="164004" y="21471"/>
                    <a:pt x="130558" y="0"/>
                    <a:pt x="92002" y="0"/>
                  </a:cubicBezTo>
                  <a:cubicBezTo>
                    <a:pt x="53447" y="0"/>
                    <a:pt x="19999" y="21471"/>
                    <a:pt x="1725" y="53031"/>
                  </a:cubicBezTo>
                  <a:cubicBezTo>
                    <a:pt x="-1834" y="59177"/>
                    <a:pt x="290" y="67030"/>
                    <a:pt x="6469" y="70570"/>
                  </a:cubicBezTo>
                  <a:cubicBezTo>
                    <a:pt x="12648" y="74110"/>
                    <a:pt x="20542" y="71997"/>
                    <a:pt x="24100" y="65851"/>
                  </a:cubicBezTo>
                  <a:cubicBezTo>
                    <a:pt x="38169" y="41555"/>
                    <a:pt x="63461" y="25685"/>
                    <a:pt x="92002" y="25685"/>
                  </a:cubicBezTo>
                  <a:cubicBezTo>
                    <a:pt x="120543" y="25685"/>
                    <a:pt x="145835" y="41555"/>
                    <a:pt x="159904" y="65851"/>
                  </a:cubicBezTo>
                  <a:cubicBezTo>
                    <a:pt x="163463" y="71997"/>
                    <a:pt x="171356" y="74110"/>
                    <a:pt x="177535" y="7057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2" name="Google Shape;4422;p5"/>
            <p:cNvSpPr/>
            <p:nvPr/>
          </p:nvSpPr>
          <p:spPr>
            <a:xfrm>
              <a:off x="9873650" y="1867673"/>
              <a:ext cx="431793" cy="57717"/>
            </a:xfrm>
            <a:custGeom>
              <a:rect b="b" l="l" r="r" t="t"/>
              <a:pathLst>
                <a:path extrusionOk="0" h="57717" w="431793">
                  <a:moveTo>
                    <a:pt x="243467" y="10050"/>
                  </a:moveTo>
                  <a:cubicBezTo>
                    <a:pt x="244828" y="3979"/>
                    <a:pt x="250302" y="-122"/>
                    <a:pt x="256322" y="3"/>
                  </a:cubicBezTo>
                  <a:lnTo>
                    <a:pt x="418883" y="3"/>
                  </a:lnTo>
                  <a:cubicBezTo>
                    <a:pt x="426013" y="3"/>
                    <a:pt x="431794" y="5752"/>
                    <a:pt x="431794" y="12845"/>
                  </a:cubicBezTo>
                  <a:cubicBezTo>
                    <a:pt x="431794" y="19938"/>
                    <a:pt x="426013" y="25688"/>
                    <a:pt x="418883" y="25688"/>
                  </a:cubicBezTo>
                  <a:lnTo>
                    <a:pt x="265471" y="25688"/>
                  </a:lnTo>
                  <a:cubicBezTo>
                    <a:pt x="247433" y="68393"/>
                    <a:pt x="184358" y="68396"/>
                    <a:pt x="166322" y="25688"/>
                  </a:cubicBezTo>
                  <a:lnTo>
                    <a:pt x="12910" y="25688"/>
                  </a:lnTo>
                  <a:cubicBezTo>
                    <a:pt x="5780" y="25688"/>
                    <a:pt x="0" y="19938"/>
                    <a:pt x="0" y="12845"/>
                  </a:cubicBezTo>
                  <a:cubicBezTo>
                    <a:pt x="0" y="5752"/>
                    <a:pt x="5780" y="3"/>
                    <a:pt x="12910" y="3"/>
                  </a:cubicBezTo>
                  <a:lnTo>
                    <a:pt x="175471" y="3"/>
                  </a:lnTo>
                  <a:cubicBezTo>
                    <a:pt x="181492" y="-122"/>
                    <a:pt x="186966" y="3979"/>
                    <a:pt x="188327" y="10051"/>
                  </a:cubicBezTo>
                  <a:cubicBezTo>
                    <a:pt x="194896" y="39358"/>
                    <a:pt x="236895" y="39362"/>
                    <a:pt x="243467" y="10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3" name="Google Shape;4423;p5"/>
          <p:cNvGrpSpPr/>
          <p:nvPr/>
        </p:nvGrpSpPr>
        <p:grpSpPr>
          <a:xfrm>
            <a:off x="11016419" y="1641104"/>
            <a:ext cx="441677" cy="581540"/>
            <a:chOff x="11016419" y="1641104"/>
            <a:chExt cx="441677" cy="581540"/>
          </a:xfrm>
        </p:grpSpPr>
        <p:sp>
          <p:nvSpPr>
            <p:cNvPr id="4424" name="Google Shape;4424;p5"/>
            <p:cNvSpPr/>
            <p:nvPr/>
          </p:nvSpPr>
          <p:spPr>
            <a:xfrm>
              <a:off x="11016419" y="1641104"/>
              <a:ext cx="441677" cy="581540"/>
            </a:xfrm>
            <a:custGeom>
              <a:rect b="b" l="l" r="r" t="t"/>
              <a:pathLst>
                <a:path extrusionOk="0" h="581540" w="441677">
                  <a:moveTo>
                    <a:pt x="441678" y="32409"/>
                  </a:moveTo>
                  <a:cubicBezTo>
                    <a:pt x="441678" y="14510"/>
                    <a:pt x="427253" y="0"/>
                    <a:pt x="409459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31"/>
                  </a:lnTo>
                  <a:cubicBezTo>
                    <a:pt x="0" y="567031"/>
                    <a:pt x="14425" y="581540"/>
                    <a:pt x="32219" y="581540"/>
                  </a:cubicBezTo>
                  <a:lnTo>
                    <a:pt x="409459" y="581540"/>
                  </a:lnTo>
                  <a:cubicBezTo>
                    <a:pt x="427253" y="581540"/>
                    <a:pt x="441678" y="567031"/>
                    <a:pt x="441678" y="549131"/>
                  </a:cubicBezTo>
                  <a:lnTo>
                    <a:pt x="441678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5" name="Google Shape;4425;p5"/>
            <p:cNvSpPr/>
            <p:nvPr/>
          </p:nvSpPr>
          <p:spPr>
            <a:xfrm>
              <a:off x="11108429" y="1760386"/>
              <a:ext cx="257638" cy="25927"/>
            </a:xfrm>
            <a:custGeom>
              <a:rect b="b" l="l" r="r" t="t"/>
              <a:pathLst>
                <a:path extrusionOk="0" h="25927" w="257638">
                  <a:moveTo>
                    <a:pt x="0" y="12964"/>
                  </a:moveTo>
                  <a:cubicBezTo>
                    <a:pt x="0" y="5805"/>
                    <a:pt x="5770" y="0"/>
                    <a:pt x="12887" y="0"/>
                  </a:cubicBezTo>
                  <a:lnTo>
                    <a:pt x="244751" y="0"/>
                  </a:lnTo>
                  <a:cubicBezTo>
                    <a:pt x="251869" y="0"/>
                    <a:pt x="257639" y="5805"/>
                    <a:pt x="257639" y="12964"/>
                  </a:cubicBezTo>
                  <a:cubicBezTo>
                    <a:pt x="257639" y="20124"/>
                    <a:pt x="251869" y="25927"/>
                    <a:pt x="244751" y="25927"/>
                  </a:cubicBezTo>
                  <a:lnTo>
                    <a:pt x="12887" y="25927"/>
                  </a:lnTo>
                  <a:cubicBezTo>
                    <a:pt x="5770" y="25927"/>
                    <a:pt x="0" y="20124"/>
                    <a:pt x="0" y="129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6" name="Google Shape;4426;p5"/>
            <p:cNvSpPr/>
            <p:nvPr/>
          </p:nvSpPr>
          <p:spPr>
            <a:xfrm>
              <a:off x="11108429" y="1868527"/>
              <a:ext cx="257638" cy="25927"/>
            </a:xfrm>
            <a:custGeom>
              <a:rect b="b" l="l" r="r" t="t"/>
              <a:pathLst>
                <a:path extrusionOk="0" h="25927" w="257638">
                  <a:moveTo>
                    <a:pt x="0" y="12964"/>
                  </a:moveTo>
                  <a:cubicBezTo>
                    <a:pt x="0" y="5804"/>
                    <a:pt x="5770" y="0"/>
                    <a:pt x="12887" y="0"/>
                  </a:cubicBezTo>
                  <a:lnTo>
                    <a:pt x="244751" y="0"/>
                  </a:lnTo>
                  <a:cubicBezTo>
                    <a:pt x="251869" y="0"/>
                    <a:pt x="257639" y="5804"/>
                    <a:pt x="257639" y="12964"/>
                  </a:cubicBezTo>
                  <a:cubicBezTo>
                    <a:pt x="257639" y="20124"/>
                    <a:pt x="251869" y="25927"/>
                    <a:pt x="244751" y="25927"/>
                  </a:cubicBezTo>
                  <a:lnTo>
                    <a:pt x="12887" y="25927"/>
                  </a:lnTo>
                  <a:cubicBezTo>
                    <a:pt x="5770" y="25927"/>
                    <a:pt x="0" y="20124"/>
                    <a:pt x="0" y="129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7" name="Google Shape;4427;p5"/>
            <p:cNvSpPr/>
            <p:nvPr/>
          </p:nvSpPr>
          <p:spPr>
            <a:xfrm>
              <a:off x="11108429" y="1976693"/>
              <a:ext cx="141714" cy="25927"/>
            </a:xfrm>
            <a:custGeom>
              <a:rect b="b" l="l" r="r" t="t"/>
              <a:pathLst>
                <a:path extrusionOk="0" h="25927" w="141714">
                  <a:moveTo>
                    <a:pt x="0" y="12964"/>
                  </a:moveTo>
                  <a:cubicBezTo>
                    <a:pt x="0" y="5804"/>
                    <a:pt x="5770" y="0"/>
                    <a:pt x="12887" y="0"/>
                  </a:cubicBezTo>
                  <a:lnTo>
                    <a:pt x="128827" y="0"/>
                  </a:lnTo>
                  <a:cubicBezTo>
                    <a:pt x="135944" y="0"/>
                    <a:pt x="141714" y="5804"/>
                    <a:pt x="141714" y="12964"/>
                  </a:cubicBezTo>
                  <a:cubicBezTo>
                    <a:pt x="141714" y="20124"/>
                    <a:pt x="135944" y="25927"/>
                    <a:pt x="128827" y="25927"/>
                  </a:cubicBezTo>
                  <a:lnTo>
                    <a:pt x="12887" y="25927"/>
                  </a:lnTo>
                  <a:cubicBezTo>
                    <a:pt x="5770" y="25927"/>
                    <a:pt x="0" y="20124"/>
                    <a:pt x="0" y="129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8" name="Google Shape;4428;p5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4429" name="Google Shape;4429;p5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0" name="Google Shape;4430;p5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1" name="Google Shape;4431;p5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2" name="Google Shape;4432;p5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3" name="Google Shape;4433;p5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4" name="Google Shape;4434;p5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5" name="Google Shape;4435;p5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6" name="Google Shape;4436;p5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7" name="Google Shape;4437;p5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8" name="Google Shape;4438;p5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9" name="Google Shape;4439;p5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0" name="Google Shape;4440;p5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1" name="Google Shape;4441;p5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2" name="Google Shape;4442;p5"/>
          <p:cNvGrpSpPr/>
          <p:nvPr/>
        </p:nvGrpSpPr>
        <p:grpSpPr>
          <a:xfrm>
            <a:off x="9868510" y="3061784"/>
            <a:ext cx="441673" cy="494297"/>
            <a:chOff x="9868510" y="3061784"/>
            <a:chExt cx="441673" cy="494297"/>
          </a:xfrm>
        </p:grpSpPr>
        <p:sp>
          <p:nvSpPr>
            <p:cNvPr id="4443" name="Google Shape;4443;p5"/>
            <p:cNvSpPr/>
            <p:nvPr/>
          </p:nvSpPr>
          <p:spPr>
            <a:xfrm>
              <a:off x="9984891" y="3061784"/>
              <a:ext cx="208929" cy="209134"/>
            </a:xfrm>
            <a:custGeom>
              <a:rect b="b" l="l" r="r" t="t"/>
              <a:pathLst>
                <a:path extrusionOk="0" h="209134" w="208929">
                  <a:moveTo>
                    <a:pt x="208929" y="104568"/>
                  </a:moveTo>
                  <a:cubicBezTo>
                    <a:pt x="208929" y="162319"/>
                    <a:pt x="162159" y="209135"/>
                    <a:pt x="104465" y="209135"/>
                  </a:cubicBezTo>
                  <a:cubicBezTo>
                    <a:pt x="46771" y="209135"/>
                    <a:pt x="0" y="162319"/>
                    <a:pt x="0" y="104568"/>
                  </a:cubicBezTo>
                  <a:cubicBezTo>
                    <a:pt x="0" y="46816"/>
                    <a:pt x="46771" y="0"/>
                    <a:pt x="104465" y="0"/>
                  </a:cubicBezTo>
                  <a:cubicBezTo>
                    <a:pt x="162159" y="0"/>
                    <a:pt x="208929" y="46816"/>
                    <a:pt x="208929" y="104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4" name="Google Shape;4444;p5"/>
            <p:cNvSpPr/>
            <p:nvPr/>
          </p:nvSpPr>
          <p:spPr>
            <a:xfrm>
              <a:off x="9984891" y="3061784"/>
              <a:ext cx="208929" cy="209134"/>
            </a:xfrm>
            <a:custGeom>
              <a:rect b="b" l="l" r="r" t="t"/>
              <a:pathLst>
                <a:path extrusionOk="0" h="209134" w="208929">
                  <a:moveTo>
                    <a:pt x="104465" y="183334"/>
                  </a:moveTo>
                  <a:cubicBezTo>
                    <a:pt x="147924" y="183334"/>
                    <a:pt x="183154" y="148069"/>
                    <a:pt x="183154" y="104568"/>
                  </a:cubicBezTo>
                  <a:cubicBezTo>
                    <a:pt x="183154" y="61066"/>
                    <a:pt x="147924" y="25800"/>
                    <a:pt x="104465" y="25800"/>
                  </a:cubicBezTo>
                  <a:cubicBezTo>
                    <a:pt x="61005" y="25800"/>
                    <a:pt x="25775" y="61066"/>
                    <a:pt x="25775" y="104568"/>
                  </a:cubicBezTo>
                  <a:cubicBezTo>
                    <a:pt x="25775" y="148069"/>
                    <a:pt x="61005" y="183334"/>
                    <a:pt x="104465" y="183334"/>
                  </a:cubicBezTo>
                  <a:close/>
                  <a:moveTo>
                    <a:pt x="104465" y="209135"/>
                  </a:moveTo>
                  <a:cubicBezTo>
                    <a:pt x="162159" y="209135"/>
                    <a:pt x="208929" y="162319"/>
                    <a:pt x="208929" y="104568"/>
                  </a:cubicBezTo>
                  <a:cubicBezTo>
                    <a:pt x="208929" y="46816"/>
                    <a:pt x="162159" y="0"/>
                    <a:pt x="104465" y="0"/>
                  </a:cubicBezTo>
                  <a:cubicBezTo>
                    <a:pt x="46771" y="0"/>
                    <a:pt x="0" y="46816"/>
                    <a:pt x="0" y="104568"/>
                  </a:cubicBezTo>
                  <a:cubicBezTo>
                    <a:pt x="0" y="162319"/>
                    <a:pt x="46771" y="209135"/>
                    <a:pt x="104465" y="20913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5" name="Google Shape;4445;p5"/>
            <p:cNvSpPr/>
            <p:nvPr/>
          </p:nvSpPr>
          <p:spPr>
            <a:xfrm>
              <a:off x="9868510" y="3302236"/>
              <a:ext cx="441673" cy="253845"/>
            </a:xfrm>
            <a:custGeom>
              <a:rect b="b" l="l" r="r" t="t"/>
              <a:pathLst>
                <a:path extrusionOk="0" h="253845" w="441673">
                  <a:moveTo>
                    <a:pt x="220837" y="0"/>
                  </a:moveTo>
                  <a:cubicBezTo>
                    <a:pt x="98872" y="0"/>
                    <a:pt x="0" y="99897"/>
                    <a:pt x="0" y="221982"/>
                  </a:cubicBezTo>
                  <a:cubicBezTo>
                    <a:pt x="0" y="239507"/>
                    <a:pt x="14192" y="253846"/>
                    <a:pt x="31700" y="253846"/>
                  </a:cubicBezTo>
                  <a:lnTo>
                    <a:pt x="409974" y="253846"/>
                  </a:lnTo>
                  <a:cubicBezTo>
                    <a:pt x="427481" y="253846"/>
                    <a:pt x="441674" y="239507"/>
                    <a:pt x="441674" y="221982"/>
                  </a:cubicBezTo>
                  <a:cubicBezTo>
                    <a:pt x="441674" y="99897"/>
                    <a:pt x="342801" y="0"/>
                    <a:pt x="220837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6" name="Google Shape;4446;p5"/>
            <p:cNvSpPr/>
            <p:nvPr/>
          </p:nvSpPr>
          <p:spPr>
            <a:xfrm>
              <a:off x="10075100" y="3367135"/>
              <a:ext cx="25774" cy="108462"/>
            </a:xfrm>
            <a:custGeom>
              <a:rect b="b" l="l" r="r" t="t"/>
              <a:pathLst>
                <a:path extrusionOk="0" h="108462" w="25774">
                  <a:moveTo>
                    <a:pt x="12887" y="0"/>
                  </a:moveTo>
                  <a:cubicBezTo>
                    <a:pt x="20005" y="0"/>
                    <a:pt x="25775" y="5775"/>
                    <a:pt x="25775" y="12900"/>
                  </a:cubicBezTo>
                  <a:lnTo>
                    <a:pt x="25775" y="95562"/>
                  </a:lnTo>
                  <a:cubicBezTo>
                    <a:pt x="25775" y="102687"/>
                    <a:pt x="20005" y="108462"/>
                    <a:pt x="12887" y="108462"/>
                  </a:cubicBezTo>
                  <a:cubicBezTo>
                    <a:pt x="5770" y="108462"/>
                    <a:pt x="0" y="102687"/>
                    <a:pt x="0" y="95562"/>
                  </a:cubicBezTo>
                  <a:lnTo>
                    <a:pt x="0" y="12900"/>
                  </a:lnTo>
                  <a:cubicBezTo>
                    <a:pt x="0" y="5775"/>
                    <a:pt x="5770" y="0"/>
                    <a:pt x="12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7" name="Google Shape;4447;p5"/>
          <p:cNvGrpSpPr/>
          <p:nvPr/>
        </p:nvGrpSpPr>
        <p:grpSpPr>
          <a:xfrm>
            <a:off x="8729686" y="3036348"/>
            <a:ext cx="440641" cy="549218"/>
            <a:chOff x="8729686" y="3036348"/>
            <a:chExt cx="440641" cy="549218"/>
          </a:xfrm>
        </p:grpSpPr>
        <p:sp>
          <p:nvSpPr>
            <p:cNvPr id="4448" name="Google Shape;4448;p5"/>
            <p:cNvSpPr/>
            <p:nvPr/>
          </p:nvSpPr>
          <p:spPr>
            <a:xfrm>
              <a:off x="8729686" y="3036348"/>
              <a:ext cx="440641" cy="549218"/>
            </a:xfrm>
            <a:custGeom>
              <a:rect b="b" l="l" r="r" t="t"/>
              <a:pathLst>
                <a:path extrusionOk="0" h="549218" w="440641">
                  <a:moveTo>
                    <a:pt x="220321" y="0"/>
                  </a:moveTo>
                  <a:cubicBezTo>
                    <a:pt x="162236" y="0"/>
                    <a:pt x="109189" y="6390"/>
                    <a:pt x="70266" y="16978"/>
                  </a:cubicBezTo>
                  <a:cubicBezTo>
                    <a:pt x="50898" y="22246"/>
                    <a:pt x="34292" y="28748"/>
                    <a:pt x="22226" y="36508"/>
                  </a:cubicBezTo>
                  <a:cubicBezTo>
                    <a:pt x="10750" y="43888"/>
                    <a:pt x="0" y="54681"/>
                    <a:pt x="0" y="69336"/>
                  </a:cubicBezTo>
                  <a:lnTo>
                    <a:pt x="0" y="167062"/>
                  </a:lnTo>
                  <a:cubicBezTo>
                    <a:pt x="15" y="180322"/>
                    <a:pt x="8830" y="190416"/>
                    <a:pt x="19015" y="197683"/>
                  </a:cubicBezTo>
                  <a:cubicBezTo>
                    <a:pt x="8823" y="204954"/>
                    <a:pt x="0" y="215060"/>
                    <a:pt x="0" y="228336"/>
                  </a:cubicBezTo>
                  <a:lnTo>
                    <a:pt x="0" y="326062"/>
                  </a:lnTo>
                  <a:cubicBezTo>
                    <a:pt x="13" y="337824"/>
                    <a:pt x="6949" y="347094"/>
                    <a:pt x="15624" y="354110"/>
                  </a:cubicBezTo>
                  <a:cubicBezTo>
                    <a:pt x="6942" y="361132"/>
                    <a:pt x="0" y="370413"/>
                    <a:pt x="0" y="382190"/>
                  </a:cubicBezTo>
                  <a:lnTo>
                    <a:pt x="0" y="479916"/>
                  </a:lnTo>
                  <a:cubicBezTo>
                    <a:pt x="17" y="494563"/>
                    <a:pt x="10770" y="505347"/>
                    <a:pt x="22248" y="512724"/>
                  </a:cubicBezTo>
                  <a:cubicBezTo>
                    <a:pt x="34316" y="520481"/>
                    <a:pt x="50921" y="526981"/>
                    <a:pt x="70289" y="532247"/>
                  </a:cubicBezTo>
                  <a:cubicBezTo>
                    <a:pt x="109209" y="542831"/>
                    <a:pt x="162247" y="549219"/>
                    <a:pt x="220321" y="549219"/>
                  </a:cubicBezTo>
                  <a:cubicBezTo>
                    <a:pt x="278394" y="549219"/>
                    <a:pt x="331432" y="542831"/>
                    <a:pt x="370352" y="532247"/>
                  </a:cubicBezTo>
                  <a:cubicBezTo>
                    <a:pt x="389720" y="526981"/>
                    <a:pt x="406325" y="520481"/>
                    <a:pt x="418394" y="512724"/>
                  </a:cubicBezTo>
                  <a:cubicBezTo>
                    <a:pt x="429871" y="505347"/>
                    <a:pt x="440625" y="494563"/>
                    <a:pt x="440641" y="479916"/>
                  </a:cubicBezTo>
                  <a:lnTo>
                    <a:pt x="440641" y="382190"/>
                  </a:lnTo>
                  <a:cubicBezTo>
                    <a:pt x="440641" y="370413"/>
                    <a:pt x="433700" y="361132"/>
                    <a:pt x="425018" y="354110"/>
                  </a:cubicBezTo>
                  <a:cubicBezTo>
                    <a:pt x="433692" y="347094"/>
                    <a:pt x="440628" y="337824"/>
                    <a:pt x="440641" y="326062"/>
                  </a:cubicBezTo>
                  <a:lnTo>
                    <a:pt x="440641" y="228336"/>
                  </a:lnTo>
                  <a:cubicBezTo>
                    <a:pt x="440641" y="215060"/>
                    <a:pt x="431819" y="204954"/>
                    <a:pt x="421627" y="197683"/>
                  </a:cubicBezTo>
                  <a:cubicBezTo>
                    <a:pt x="431812" y="190416"/>
                    <a:pt x="440626" y="180322"/>
                    <a:pt x="440641" y="167062"/>
                  </a:cubicBezTo>
                  <a:lnTo>
                    <a:pt x="440641" y="69336"/>
                  </a:lnTo>
                  <a:cubicBezTo>
                    <a:pt x="440641" y="54681"/>
                    <a:pt x="429891" y="43888"/>
                    <a:pt x="418415" y="36508"/>
                  </a:cubicBezTo>
                  <a:cubicBezTo>
                    <a:pt x="406349" y="28748"/>
                    <a:pt x="389744" y="22246"/>
                    <a:pt x="370375" y="16978"/>
                  </a:cubicBezTo>
                  <a:cubicBezTo>
                    <a:pt x="331452" y="6390"/>
                    <a:pt x="278405" y="0"/>
                    <a:pt x="220321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9" name="Google Shape;4449;p5"/>
            <p:cNvSpPr/>
            <p:nvPr/>
          </p:nvSpPr>
          <p:spPr>
            <a:xfrm>
              <a:off x="8872997" y="3129871"/>
              <a:ext cx="246194" cy="45149"/>
            </a:xfrm>
            <a:custGeom>
              <a:rect b="b" l="l" r="r" t="t"/>
              <a:pathLst>
                <a:path extrusionOk="0" h="45149" w="246194">
                  <a:moveTo>
                    <a:pt x="245610" y="9081"/>
                  </a:moveTo>
                  <a:cubicBezTo>
                    <a:pt x="247724" y="15890"/>
                    <a:pt x="243926" y="23126"/>
                    <a:pt x="237130" y="25242"/>
                  </a:cubicBezTo>
                  <a:cubicBezTo>
                    <a:pt x="197481" y="37591"/>
                    <a:pt x="140178" y="45150"/>
                    <a:pt x="77011" y="45150"/>
                  </a:cubicBezTo>
                  <a:cubicBezTo>
                    <a:pt x="54267" y="45150"/>
                    <a:pt x="32338" y="44170"/>
                    <a:pt x="11756" y="42352"/>
                  </a:cubicBezTo>
                  <a:cubicBezTo>
                    <a:pt x="4666" y="41726"/>
                    <a:pt x="-575" y="35460"/>
                    <a:pt x="51" y="28358"/>
                  </a:cubicBezTo>
                  <a:cubicBezTo>
                    <a:pt x="676" y="21255"/>
                    <a:pt x="6930" y="16004"/>
                    <a:pt x="14020" y="16630"/>
                  </a:cubicBezTo>
                  <a:cubicBezTo>
                    <a:pt x="33824" y="18380"/>
                    <a:pt x="54996" y="19329"/>
                    <a:pt x="77011" y="19329"/>
                  </a:cubicBezTo>
                  <a:cubicBezTo>
                    <a:pt x="138536" y="19329"/>
                    <a:pt x="193076" y="11923"/>
                    <a:pt x="229478" y="586"/>
                  </a:cubicBezTo>
                  <a:cubicBezTo>
                    <a:pt x="236274" y="-1532"/>
                    <a:pt x="243497" y="2272"/>
                    <a:pt x="245610" y="9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0" name="Google Shape;4450;p5"/>
            <p:cNvSpPr/>
            <p:nvPr/>
          </p:nvSpPr>
          <p:spPr>
            <a:xfrm>
              <a:off x="8872997" y="3279649"/>
              <a:ext cx="246194" cy="45149"/>
            </a:xfrm>
            <a:custGeom>
              <a:rect b="b" l="l" r="r" t="t"/>
              <a:pathLst>
                <a:path extrusionOk="0" h="45149" w="246194">
                  <a:moveTo>
                    <a:pt x="245610" y="9081"/>
                  </a:moveTo>
                  <a:cubicBezTo>
                    <a:pt x="247724" y="15890"/>
                    <a:pt x="243926" y="23125"/>
                    <a:pt x="237130" y="25242"/>
                  </a:cubicBezTo>
                  <a:cubicBezTo>
                    <a:pt x="197481" y="37591"/>
                    <a:pt x="140178" y="45149"/>
                    <a:pt x="77011" y="45149"/>
                  </a:cubicBezTo>
                  <a:cubicBezTo>
                    <a:pt x="54267" y="45149"/>
                    <a:pt x="32338" y="44170"/>
                    <a:pt x="11756" y="42352"/>
                  </a:cubicBezTo>
                  <a:cubicBezTo>
                    <a:pt x="4666" y="41726"/>
                    <a:pt x="-575" y="35460"/>
                    <a:pt x="51" y="28357"/>
                  </a:cubicBezTo>
                  <a:cubicBezTo>
                    <a:pt x="676" y="21255"/>
                    <a:pt x="6930" y="16005"/>
                    <a:pt x="14020" y="16631"/>
                  </a:cubicBezTo>
                  <a:cubicBezTo>
                    <a:pt x="33824" y="18380"/>
                    <a:pt x="54996" y="19328"/>
                    <a:pt x="77011" y="19328"/>
                  </a:cubicBezTo>
                  <a:cubicBezTo>
                    <a:pt x="138536" y="19328"/>
                    <a:pt x="193076" y="11923"/>
                    <a:pt x="229478" y="585"/>
                  </a:cubicBezTo>
                  <a:cubicBezTo>
                    <a:pt x="236274" y="-1531"/>
                    <a:pt x="243497" y="2272"/>
                    <a:pt x="245610" y="9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1" name="Google Shape;4451;p5"/>
            <p:cNvSpPr/>
            <p:nvPr/>
          </p:nvSpPr>
          <p:spPr>
            <a:xfrm>
              <a:off x="8872997" y="3456868"/>
              <a:ext cx="246194" cy="45149"/>
            </a:xfrm>
            <a:custGeom>
              <a:rect b="b" l="l" r="r" t="t"/>
              <a:pathLst>
                <a:path extrusionOk="0" h="45149" w="246194">
                  <a:moveTo>
                    <a:pt x="245610" y="9081"/>
                  </a:moveTo>
                  <a:cubicBezTo>
                    <a:pt x="247724" y="15890"/>
                    <a:pt x="243926" y="23126"/>
                    <a:pt x="237130" y="25243"/>
                  </a:cubicBezTo>
                  <a:cubicBezTo>
                    <a:pt x="197481" y="37592"/>
                    <a:pt x="140178" y="45149"/>
                    <a:pt x="77011" y="45149"/>
                  </a:cubicBezTo>
                  <a:cubicBezTo>
                    <a:pt x="54267" y="45149"/>
                    <a:pt x="32338" y="44170"/>
                    <a:pt x="11756" y="42352"/>
                  </a:cubicBezTo>
                  <a:cubicBezTo>
                    <a:pt x="4666" y="41726"/>
                    <a:pt x="-575" y="35460"/>
                    <a:pt x="51" y="28357"/>
                  </a:cubicBezTo>
                  <a:cubicBezTo>
                    <a:pt x="676" y="21255"/>
                    <a:pt x="6930" y="16005"/>
                    <a:pt x="14020" y="16631"/>
                  </a:cubicBezTo>
                  <a:cubicBezTo>
                    <a:pt x="33824" y="18380"/>
                    <a:pt x="54996" y="19328"/>
                    <a:pt x="77011" y="19328"/>
                  </a:cubicBezTo>
                  <a:cubicBezTo>
                    <a:pt x="138536" y="19328"/>
                    <a:pt x="193076" y="11923"/>
                    <a:pt x="229478" y="585"/>
                  </a:cubicBezTo>
                  <a:cubicBezTo>
                    <a:pt x="236274" y="-1531"/>
                    <a:pt x="243497" y="2272"/>
                    <a:pt x="245610" y="9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2" name="Google Shape;4452;p5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3" name="Google Shape;4453;p5"/>
          <p:cNvGrpSpPr/>
          <p:nvPr/>
        </p:nvGrpSpPr>
        <p:grpSpPr>
          <a:xfrm>
            <a:off x="6420070" y="2990200"/>
            <a:ext cx="485429" cy="635075"/>
            <a:chOff x="6420070" y="2990200"/>
            <a:chExt cx="485429" cy="635075"/>
          </a:xfrm>
        </p:grpSpPr>
        <p:sp>
          <p:nvSpPr>
            <p:cNvPr id="4454" name="Google Shape;4454;p5"/>
            <p:cNvSpPr/>
            <p:nvPr/>
          </p:nvSpPr>
          <p:spPr>
            <a:xfrm>
              <a:off x="6420070" y="2990200"/>
              <a:ext cx="485429" cy="635075"/>
            </a:xfrm>
            <a:custGeom>
              <a:rect b="b" l="l" r="r" t="t"/>
              <a:pathLst>
                <a:path extrusionOk="0" h="635075" w="485429">
                  <a:moveTo>
                    <a:pt x="32106" y="635075"/>
                  </a:moveTo>
                  <a:cubicBezTo>
                    <a:pt x="14374" y="635075"/>
                    <a:pt x="0" y="620561"/>
                    <a:pt x="0" y="602656"/>
                  </a:cubicBezTo>
                  <a:lnTo>
                    <a:pt x="0" y="32419"/>
                  </a:lnTo>
                  <a:cubicBezTo>
                    <a:pt x="0" y="14515"/>
                    <a:pt x="14374" y="0"/>
                    <a:pt x="32106" y="0"/>
                  </a:cubicBezTo>
                  <a:lnTo>
                    <a:pt x="453324" y="0"/>
                  </a:lnTo>
                  <a:cubicBezTo>
                    <a:pt x="471055" y="0"/>
                    <a:pt x="485430" y="14515"/>
                    <a:pt x="485430" y="32419"/>
                  </a:cubicBezTo>
                  <a:lnTo>
                    <a:pt x="485430" y="602656"/>
                  </a:lnTo>
                  <a:cubicBezTo>
                    <a:pt x="485430" y="620561"/>
                    <a:pt x="471055" y="635075"/>
                    <a:pt x="453324" y="635075"/>
                  </a:cubicBezTo>
                  <a:lnTo>
                    <a:pt x="32106" y="635075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5" name="Google Shape;4455;p5"/>
            <p:cNvSpPr/>
            <p:nvPr/>
          </p:nvSpPr>
          <p:spPr>
            <a:xfrm>
              <a:off x="6608787" y="3549067"/>
              <a:ext cx="107976" cy="25935"/>
            </a:xfrm>
            <a:custGeom>
              <a:rect b="b" l="l" r="r" t="t"/>
              <a:pathLst>
                <a:path extrusionOk="0" h="25935" w="107976">
                  <a:moveTo>
                    <a:pt x="0" y="12968"/>
                  </a:moveTo>
                  <a:cubicBezTo>
                    <a:pt x="0" y="20130"/>
                    <a:pt x="5750" y="25935"/>
                    <a:pt x="12842" y="25935"/>
                  </a:cubicBezTo>
                  <a:lnTo>
                    <a:pt x="95134" y="25935"/>
                  </a:lnTo>
                  <a:cubicBezTo>
                    <a:pt x="102227" y="25935"/>
                    <a:pt x="107977" y="20130"/>
                    <a:pt x="107977" y="12968"/>
                  </a:cubicBezTo>
                  <a:cubicBezTo>
                    <a:pt x="107977" y="5806"/>
                    <a:pt x="102227" y="0"/>
                    <a:pt x="95134" y="0"/>
                  </a:cubicBezTo>
                  <a:lnTo>
                    <a:pt x="12842" y="0"/>
                  </a:lnTo>
                  <a:cubicBezTo>
                    <a:pt x="5750" y="0"/>
                    <a:pt x="0" y="5806"/>
                    <a:pt x="0" y="129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6" name="Google Shape;4456;p5"/>
          <p:cNvGrpSpPr/>
          <p:nvPr/>
        </p:nvGrpSpPr>
        <p:grpSpPr>
          <a:xfrm>
            <a:off x="5339579" y="2990192"/>
            <a:ext cx="383570" cy="635075"/>
            <a:chOff x="5339579" y="2990192"/>
            <a:chExt cx="383570" cy="635075"/>
          </a:xfrm>
        </p:grpSpPr>
        <p:sp>
          <p:nvSpPr>
            <p:cNvPr id="4457" name="Google Shape;4457;p5"/>
            <p:cNvSpPr/>
            <p:nvPr/>
          </p:nvSpPr>
          <p:spPr>
            <a:xfrm>
              <a:off x="5339579" y="2990192"/>
              <a:ext cx="383570" cy="635075"/>
            </a:xfrm>
            <a:custGeom>
              <a:rect b="b" l="l" r="r" t="t"/>
              <a:pathLst>
                <a:path extrusionOk="0" h="635075" w="383570">
                  <a:moveTo>
                    <a:pt x="32529" y="0"/>
                  </a:moveTo>
                  <a:cubicBezTo>
                    <a:pt x="14564" y="0"/>
                    <a:pt x="0" y="14515"/>
                    <a:pt x="0" y="32419"/>
                  </a:cubicBezTo>
                  <a:lnTo>
                    <a:pt x="0" y="602656"/>
                  </a:lnTo>
                  <a:cubicBezTo>
                    <a:pt x="0" y="620561"/>
                    <a:pt x="14563" y="635075"/>
                    <a:pt x="32529" y="635075"/>
                  </a:cubicBezTo>
                  <a:lnTo>
                    <a:pt x="351042" y="635075"/>
                  </a:lnTo>
                  <a:cubicBezTo>
                    <a:pt x="369007" y="635075"/>
                    <a:pt x="383570" y="620561"/>
                    <a:pt x="383570" y="602656"/>
                  </a:cubicBezTo>
                  <a:lnTo>
                    <a:pt x="383570" y="32419"/>
                  </a:lnTo>
                  <a:cubicBezTo>
                    <a:pt x="383570" y="14514"/>
                    <a:pt x="369007" y="0"/>
                    <a:pt x="351042" y="0"/>
                  </a:cubicBezTo>
                  <a:lnTo>
                    <a:pt x="32529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8" name="Google Shape;4458;p5"/>
            <p:cNvSpPr/>
            <p:nvPr/>
          </p:nvSpPr>
          <p:spPr>
            <a:xfrm>
              <a:off x="5510261" y="3061412"/>
              <a:ext cx="39034" cy="38902"/>
            </a:xfrm>
            <a:custGeom>
              <a:rect b="b" l="l" r="r" t="t"/>
              <a:pathLst>
                <a:path extrusionOk="0" h="38902" w="39034">
                  <a:moveTo>
                    <a:pt x="39034" y="19451"/>
                  </a:moveTo>
                  <a:cubicBezTo>
                    <a:pt x="39034" y="30194"/>
                    <a:pt x="30296" y="38903"/>
                    <a:pt x="19517" y="38903"/>
                  </a:cubicBezTo>
                  <a:cubicBezTo>
                    <a:pt x="8738" y="38903"/>
                    <a:pt x="0" y="30194"/>
                    <a:pt x="0" y="19451"/>
                  </a:cubicBezTo>
                  <a:cubicBezTo>
                    <a:pt x="0" y="8709"/>
                    <a:pt x="8738" y="0"/>
                    <a:pt x="19517" y="0"/>
                  </a:cubicBezTo>
                  <a:cubicBezTo>
                    <a:pt x="30296" y="0"/>
                    <a:pt x="39034" y="8709"/>
                    <a:pt x="39034" y="19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9" name="Google Shape;4459;p5"/>
          <p:cNvGrpSpPr/>
          <p:nvPr/>
        </p:nvGrpSpPr>
        <p:grpSpPr>
          <a:xfrm>
            <a:off x="4196406" y="2990192"/>
            <a:ext cx="383569" cy="635075"/>
            <a:chOff x="4196406" y="2990192"/>
            <a:chExt cx="383569" cy="635075"/>
          </a:xfrm>
        </p:grpSpPr>
        <p:sp>
          <p:nvSpPr>
            <p:cNvPr id="4460" name="Google Shape;4460;p5"/>
            <p:cNvSpPr/>
            <p:nvPr/>
          </p:nvSpPr>
          <p:spPr>
            <a:xfrm>
              <a:off x="4196406" y="2990192"/>
              <a:ext cx="383569" cy="635075"/>
            </a:xfrm>
            <a:custGeom>
              <a:rect b="b" l="l" r="r" t="t"/>
              <a:pathLst>
                <a:path extrusionOk="0" h="635075" w="383569">
                  <a:moveTo>
                    <a:pt x="32529" y="0"/>
                  </a:moveTo>
                  <a:cubicBezTo>
                    <a:pt x="14563" y="0"/>
                    <a:pt x="0" y="14515"/>
                    <a:pt x="0" y="32419"/>
                  </a:cubicBezTo>
                  <a:lnTo>
                    <a:pt x="0" y="602656"/>
                  </a:lnTo>
                  <a:cubicBezTo>
                    <a:pt x="0" y="620561"/>
                    <a:pt x="14563" y="635075"/>
                    <a:pt x="32528" y="635075"/>
                  </a:cubicBezTo>
                  <a:lnTo>
                    <a:pt x="351041" y="635075"/>
                  </a:lnTo>
                  <a:cubicBezTo>
                    <a:pt x="369006" y="635075"/>
                    <a:pt x="383570" y="620561"/>
                    <a:pt x="383570" y="602656"/>
                  </a:cubicBezTo>
                  <a:lnTo>
                    <a:pt x="383570" y="32419"/>
                  </a:lnTo>
                  <a:cubicBezTo>
                    <a:pt x="383570" y="14514"/>
                    <a:pt x="369007" y="0"/>
                    <a:pt x="351041" y="0"/>
                  </a:cubicBezTo>
                  <a:lnTo>
                    <a:pt x="32529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1" name="Google Shape;4461;p5"/>
            <p:cNvSpPr/>
            <p:nvPr/>
          </p:nvSpPr>
          <p:spPr>
            <a:xfrm>
              <a:off x="4333483" y="3067896"/>
              <a:ext cx="109397" cy="25935"/>
            </a:xfrm>
            <a:custGeom>
              <a:rect b="b" l="l" r="r" t="t"/>
              <a:pathLst>
                <a:path extrusionOk="0" h="25935" w="109397">
                  <a:moveTo>
                    <a:pt x="0" y="12968"/>
                  </a:moveTo>
                  <a:cubicBezTo>
                    <a:pt x="0" y="5806"/>
                    <a:pt x="5825" y="0"/>
                    <a:pt x="13011" y="0"/>
                  </a:cubicBezTo>
                  <a:lnTo>
                    <a:pt x="96386" y="0"/>
                  </a:lnTo>
                  <a:cubicBezTo>
                    <a:pt x="103572" y="0"/>
                    <a:pt x="109397" y="5806"/>
                    <a:pt x="109397" y="12968"/>
                  </a:cubicBezTo>
                  <a:cubicBezTo>
                    <a:pt x="109397" y="20130"/>
                    <a:pt x="103572" y="25935"/>
                    <a:pt x="96386" y="25935"/>
                  </a:cubicBezTo>
                  <a:lnTo>
                    <a:pt x="13011" y="25935"/>
                  </a:lnTo>
                  <a:cubicBezTo>
                    <a:pt x="5825" y="25935"/>
                    <a:pt x="0" y="20130"/>
                    <a:pt x="0" y="129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2" name="Google Shape;4462;p5"/>
          <p:cNvGrpSpPr/>
          <p:nvPr/>
        </p:nvGrpSpPr>
        <p:grpSpPr>
          <a:xfrm>
            <a:off x="2935589" y="3088034"/>
            <a:ext cx="630180" cy="439453"/>
            <a:chOff x="2935589" y="3088034"/>
            <a:chExt cx="630180" cy="439453"/>
          </a:xfrm>
        </p:grpSpPr>
        <p:sp>
          <p:nvSpPr>
            <p:cNvPr id="4463" name="Google Shape;4463;p5"/>
            <p:cNvSpPr/>
            <p:nvPr/>
          </p:nvSpPr>
          <p:spPr>
            <a:xfrm>
              <a:off x="2935589" y="3088034"/>
              <a:ext cx="630180" cy="439453"/>
            </a:xfrm>
            <a:custGeom>
              <a:rect b="b" l="l" r="r" t="t"/>
              <a:pathLst>
                <a:path extrusionOk="0" h="439453" w="630180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396"/>
                  </a:lnTo>
                  <a:cubicBezTo>
                    <a:pt x="0" y="425101"/>
                    <a:pt x="14464" y="439453"/>
                    <a:pt x="32307" y="439453"/>
                  </a:cubicBezTo>
                  <a:lnTo>
                    <a:pt x="597873" y="439453"/>
                  </a:lnTo>
                  <a:cubicBezTo>
                    <a:pt x="615716" y="439453"/>
                    <a:pt x="630181" y="425101"/>
                    <a:pt x="630181" y="407396"/>
                  </a:cubicBezTo>
                  <a:lnTo>
                    <a:pt x="630181" y="32057"/>
                  </a:lnTo>
                  <a:cubicBezTo>
                    <a:pt x="630181" y="14352"/>
                    <a:pt x="615716" y="0"/>
                    <a:pt x="597873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4" name="Google Shape;4464;p5"/>
            <p:cNvSpPr/>
            <p:nvPr/>
          </p:nvSpPr>
          <p:spPr>
            <a:xfrm>
              <a:off x="3010261" y="3165673"/>
              <a:ext cx="484986" cy="25645"/>
            </a:xfrm>
            <a:custGeom>
              <a:rect b="b" l="l" r="r" t="t"/>
              <a:pathLst>
                <a:path extrusionOk="0" h="25645" w="484986">
                  <a:moveTo>
                    <a:pt x="0" y="12823"/>
                  </a:moveTo>
                  <a:cubicBezTo>
                    <a:pt x="0" y="5741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1" y="0"/>
                    <a:pt x="484987" y="5741"/>
                    <a:pt x="484987" y="12823"/>
                  </a:cubicBezTo>
                  <a:cubicBezTo>
                    <a:pt x="484987" y="19904"/>
                    <a:pt x="479201" y="25646"/>
                    <a:pt x="472064" y="25646"/>
                  </a:cubicBezTo>
                  <a:lnTo>
                    <a:pt x="12923" y="25646"/>
                  </a:lnTo>
                  <a:cubicBezTo>
                    <a:pt x="5786" y="25646"/>
                    <a:pt x="0" y="19904"/>
                    <a:pt x="0" y="128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5" name="Google Shape;4465;p5"/>
          <p:cNvGrpSpPr/>
          <p:nvPr/>
        </p:nvGrpSpPr>
        <p:grpSpPr>
          <a:xfrm>
            <a:off x="1795592" y="3088034"/>
            <a:ext cx="629924" cy="439456"/>
            <a:chOff x="1795592" y="3088034"/>
            <a:chExt cx="629924" cy="439456"/>
          </a:xfrm>
        </p:grpSpPr>
        <p:sp>
          <p:nvSpPr>
            <p:cNvPr id="4466" name="Google Shape;4466;p5"/>
            <p:cNvSpPr/>
            <p:nvPr/>
          </p:nvSpPr>
          <p:spPr>
            <a:xfrm>
              <a:off x="1839292" y="3088034"/>
              <a:ext cx="542522" cy="367295"/>
            </a:xfrm>
            <a:custGeom>
              <a:rect b="b" l="l" r="r" t="t"/>
              <a:pathLst>
                <a:path extrusionOk="0" h="367295" w="542522">
                  <a:moveTo>
                    <a:pt x="0" y="32057"/>
                  </a:moveTo>
                  <a:cubicBezTo>
                    <a:pt x="0" y="14352"/>
                    <a:pt x="14464" y="0"/>
                    <a:pt x="32307" y="0"/>
                  </a:cubicBezTo>
                  <a:lnTo>
                    <a:pt x="510216" y="0"/>
                  </a:lnTo>
                  <a:cubicBezTo>
                    <a:pt x="528059" y="0"/>
                    <a:pt x="542523" y="14352"/>
                    <a:pt x="542523" y="32057"/>
                  </a:cubicBezTo>
                  <a:lnTo>
                    <a:pt x="542523" y="335238"/>
                  </a:lnTo>
                  <a:cubicBezTo>
                    <a:pt x="542523" y="352943"/>
                    <a:pt x="528059" y="367295"/>
                    <a:pt x="510215" y="367295"/>
                  </a:cubicBezTo>
                  <a:lnTo>
                    <a:pt x="32307" y="367295"/>
                  </a:lnTo>
                  <a:cubicBezTo>
                    <a:pt x="14464" y="367295"/>
                    <a:pt x="0" y="352943"/>
                    <a:pt x="0" y="335238"/>
                  </a:cubicBezTo>
                  <a:lnTo>
                    <a:pt x="0" y="320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7" name="Google Shape;4467;p5"/>
            <p:cNvSpPr/>
            <p:nvPr/>
          </p:nvSpPr>
          <p:spPr>
            <a:xfrm>
              <a:off x="1795592" y="3088034"/>
              <a:ext cx="629924" cy="439456"/>
            </a:xfrm>
            <a:custGeom>
              <a:rect b="b" l="l" r="r" t="t"/>
              <a:pathLst>
                <a:path extrusionOk="0" h="439456" w="629924">
                  <a:moveTo>
                    <a:pt x="76007" y="25646"/>
                  </a:moveTo>
                  <a:lnTo>
                    <a:pt x="553916" y="25646"/>
                  </a:lnTo>
                  <a:cubicBezTo>
                    <a:pt x="557484" y="25646"/>
                    <a:pt x="560377" y="28516"/>
                    <a:pt x="560377" y="32057"/>
                  </a:cubicBezTo>
                  <a:lnTo>
                    <a:pt x="560377" y="333708"/>
                  </a:lnTo>
                  <a:lnTo>
                    <a:pt x="69546" y="333708"/>
                  </a:lnTo>
                  <a:lnTo>
                    <a:pt x="69546" y="32057"/>
                  </a:lnTo>
                  <a:cubicBezTo>
                    <a:pt x="69546" y="28516"/>
                    <a:pt x="72439" y="25646"/>
                    <a:pt x="76007" y="25646"/>
                  </a:cubicBezTo>
                  <a:close/>
                  <a:moveTo>
                    <a:pt x="43700" y="333708"/>
                  </a:moveTo>
                  <a:lnTo>
                    <a:pt x="43700" y="32057"/>
                  </a:lnTo>
                  <a:cubicBezTo>
                    <a:pt x="43700" y="14352"/>
                    <a:pt x="58164" y="0"/>
                    <a:pt x="76007" y="0"/>
                  </a:cubicBezTo>
                  <a:lnTo>
                    <a:pt x="553916" y="0"/>
                  </a:lnTo>
                  <a:cubicBezTo>
                    <a:pt x="571759" y="0"/>
                    <a:pt x="586223" y="14352"/>
                    <a:pt x="586223" y="32057"/>
                  </a:cubicBezTo>
                  <a:lnTo>
                    <a:pt x="586223" y="333708"/>
                  </a:lnTo>
                  <a:lnTo>
                    <a:pt x="604079" y="333708"/>
                  </a:lnTo>
                  <a:cubicBezTo>
                    <a:pt x="618353" y="333708"/>
                    <a:pt x="629925" y="345190"/>
                    <a:pt x="629925" y="359354"/>
                  </a:cubicBezTo>
                  <a:lnTo>
                    <a:pt x="629925" y="413811"/>
                  </a:lnTo>
                  <a:cubicBezTo>
                    <a:pt x="629925" y="427974"/>
                    <a:pt x="618353" y="439456"/>
                    <a:pt x="604079" y="439456"/>
                  </a:cubicBezTo>
                  <a:lnTo>
                    <a:pt x="25846" y="439456"/>
                  </a:lnTo>
                  <a:cubicBezTo>
                    <a:pt x="11572" y="439456"/>
                    <a:pt x="0" y="427974"/>
                    <a:pt x="0" y="413811"/>
                  </a:cubicBezTo>
                  <a:lnTo>
                    <a:pt x="0" y="359354"/>
                  </a:lnTo>
                  <a:cubicBezTo>
                    <a:pt x="0" y="345189"/>
                    <a:pt x="11572" y="333708"/>
                    <a:pt x="25846" y="333708"/>
                  </a:cubicBezTo>
                  <a:lnTo>
                    <a:pt x="43700" y="333708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8" name="Google Shape;4468;p5"/>
            <p:cNvSpPr/>
            <p:nvPr/>
          </p:nvSpPr>
          <p:spPr>
            <a:xfrm>
              <a:off x="1914218" y="3166048"/>
              <a:ext cx="83541" cy="25645"/>
            </a:xfrm>
            <a:custGeom>
              <a:rect b="b" l="l" r="r" t="t"/>
              <a:pathLst>
                <a:path extrusionOk="0" h="25645" w="83541">
                  <a:moveTo>
                    <a:pt x="0" y="12823"/>
                  </a:moveTo>
                  <a:cubicBezTo>
                    <a:pt x="0" y="5741"/>
                    <a:pt x="5786" y="0"/>
                    <a:pt x="12923" y="0"/>
                  </a:cubicBezTo>
                  <a:lnTo>
                    <a:pt x="70618" y="0"/>
                  </a:lnTo>
                  <a:cubicBezTo>
                    <a:pt x="77756" y="0"/>
                    <a:pt x="83541" y="5741"/>
                    <a:pt x="83541" y="12823"/>
                  </a:cubicBezTo>
                  <a:cubicBezTo>
                    <a:pt x="83541" y="19904"/>
                    <a:pt x="77756" y="25646"/>
                    <a:pt x="70618" y="25646"/>
                  </a:cubicBezTo>
                  <a:lnTo>
                    <a:pt x="12923" y="25646"/>
                  </a:lnTo>
                  <a:cubicBezTo>
                    <a:pt x="5786" y="25646"/>
                    <a:pt x="0" y="19904"/>
                    <a:pt x="0" y="12823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9" name="Google Shape;4469;p5"/>
          <p:cNvGrpSpPr/>
          <p:nvPr/>
        </p:nvGrpSpPr>
        <p:grpSpPr>
          <a:xfrm>
            <a:off x="694407" y="3088034"/>
            <a:ext cx="514914" cy="467002"/>
            <a:chOff x="694407" y="3088034"/>
            <a:chExt cx="514914" cy="467002"/>
          </a:xfrm>
        </p:grpSpPr>
        <p:sp>
          <p:nvSpPr>
            <p:cNvPr id="4470" name="Google Shape;4470;p5"/>
            <p:cNvSpPr/>
            <p:nvPr/>
          </p:nvSpPr>
          <p:spPr>
            <a:xfrm>
              <a:off x="694407" y="3088034"/>
              <a:ext cx="514914" cy="380758"/>
            </a:xfrm>
            <a:custGeom>
              <a:rect b="b" l="l" r="r" t="t"/>
              <a:pathLst>
                <a:path extrusionOk="0" h="380758" w="514914">
                  <a:moveTo>
                    <a:pt x="37389" y="0"/>
                  </a:moveTo>
                  <a:cubicBezTo>
                    <a:pt x="16740" y="0"/>
                    <a:pt x="0" y="16703"/>
                    <a:pt x="0" y="37308"/>
                  </a:cubicBezTo>
                  <a:lnTo>
                    <a:pt x="0" y="343451"/>
                  </a:lnTo>
                  <a:cubicBezTo>
                    <a:pt x="0" y="364055"/>
                    <a:pt x="16740" y="380758"/>
                    <a:pt x="37389" y="380758"/>
                  </a:cubicBezTo>
                  <a:lnTo>
                    <a:pt x="477526" y="380758"/>
                  </a:lnTo>
                  <a:cubicBezTo>
                    <a:pt x="498175" y="380758"/>
                    <a:pt x="514914" y="364055"/>
                    <a:pt x="514914" y="343451"/>
                  </a:cubicBezTo>
                  <a:lnTo>
                    <a:pt x="514914" y="37308"/>
                  </a:lnTo>
                  <a:cubicBezTo>
                    <a:pt x="514914" y="16703"/>
                    <a:pt x="498175" y="0"/>
                    <a:pt x="477526" y="0"/>
                  </a:cubicBezTo>
                  <a:lnTo>
                    <a:pt x="37389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1" name="Google Shape;4471;p5"/>
            <p:cNvSpPr/>
            <p:nvPr/>
          </p:nvSpPr>
          <p:spPr>
            <a:xfrm>
              <a:off x="835169" y="3529391"/>
              <a:ext cx="233399" cy="25645"/>
            </a:xfrm>
            <a:custGeom>
              <a:rect b="b" l="l" r="r" t="t"/>
              <a:pathLst>
                <a:path extrusionOk="0" h="25645" w="233399">
                  <a:moveTo>
                    <a:pt x="0" y="12823"/>
                  </a:moveTo>
                  <a:cubicBezTo>
                    <a:pt x="0" y="5741"/>
                    <a:pt x="5753" y="0"/>
                    <a:pt x="12851" y="0"/>
                  </a:cubicBezTo>
                  <a:lnTo>
                    <a:pt x="220549" y="0"/>
                  </a:lnTo>
                  <a:cubicBezTo>
                    <a:pt x="227646" y="0"/>
                    <a:pt x="233399" y="5741"/>
                    <a:pt x="233399" y="12823"/>
                  </a:cubicBezTo>
                  <a:cubicBezTo>
                    <a:pt x="233399" y="19904"/>
                    <a:pt x="227646" y="25646"/>
                    <a:pt x="220549" y="25646"/>
                  </a:cubicBezTo>
                  <a:lnTo>
                    <a:pt x="12851" y="25646"/>
                  </a:lnTo>
                  <a:cubicBezTo>
                    <a:pt x="5753" y="25646"/>
                    <a:pt x="0" y="19904"/>
                    <a:pt x="0" y="12823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2" name="Google Shape;4472;p5"/>
            <p:cNvSpPr/>
            <p:nvPr/>
          </p:nvSpPr>
          <p:spPr>
            <a:xfrm>
              <a:off x="757795" y="3166048"/>
              <a:ext cx="83075" cy="25645"/>
            </a:xfrm>
            <a:custGeom>
              <a:rect b="b" l="l" r="r" t="t"/>
              <a:pathLst>
                <a:path extrusionOk="0" h="25645" w="83075">
                  <a:moveTo>
                    <a:pt x="0" y="12823"/>
                  </a:moveTo>
                  <a:cubicBezTo>
                    <a:pt x="0" y="5741"/>
                    <a:pt x="5753" y="0"/>
                    <a:pt x="12851" y="0"/>
                  </a:cubicBezTo>
                  <a:lnTo>
                    <a:pt x="70224" y="0"/>
                  </a:lnTo>
                  <a:cubicBezTo>
                    <a:pt x="77322" y="0"/>
                    <a:pt x="83075" y="5741"/>
                    <a:pt x="83075" y="12823"/>
                  </a:cubicBezTo>
                  <a:cubicBezTo>
                    <a:pt x="83075" y="19904"/>
                    <a:pt x="77322" y="25646"/>
                    <a:pt x="70224" y="25646"/>
                  </a:cubicBezTo>
                  <a:lnTo>
                    <a:pt x="12851" y="25646"/>
                  </a:lnTo>
                  <a:cubicBezTo>
                    <a:pt x="5753" y="25646"/>
                    <a:pt x="0" y="19904"/>
                    <a:pt x="0" y="128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3" name="Google Shape;4473;p5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4474" name="Google Shape;4474;p5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5" name="Google Shape;4475;p5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6" name="Google Shape;4476;p5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7" name="Google Shape;4477;p5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8" name="Google Shape;4478;p5"/>
          <p:cNvGrpSpPr/>
          <p:nvPr/>
        </p:nvGrpSpPr>
        <p:grpSpPr>
          <a:xfrm>
            <a:off x="1826467" y="4412040"/>
            <a:ext cx="538436" cy="538436"/>
            <a:chOff x="1826467" y="4412040"/>
            <a:chExt cx="538436" cy="538436"/>
          </a:xfrm>
        </p:grpSpPr>
        <p:sp>
          <p:nvSpPr>
            <p:cNvPr id="4479" name="Google Shape;4479;p5"/>
            <p:cNvSpPr/>
            <p:nvPr/>
          </p:nvSpPr>
          <p:spPr>
            <a:xfrm>
              <a:off x="1826467" y="4412040"/>
              <a:ext cx="538436" cy="538436"/>
            </a:xfrm>
            <a:custGeom>
              <a:rect b="b" l="l" r="r" t="t"/>
              <a:pathLst>
                <a:path extrusionOk="0" h="538436" w="538436">
                  <a:moveTo>
                    <a:pt x="269218" y="538436"/>
                  </a:moveTo>
                  <a:cubicBezTo>
                    <a:pt x="120533" y="538436"/>
                    <a:pt x="0" y="417903"/>
                    <a:pt x="0" y="269218"/>
                  </a:cubicBezTo>
                  <a:cubicBezTo>
                    <a:pt x="0" y="120533"/>
                    <a:pt x="120533" y="0"/>
                    <a:pt x="269218" y="0"/>
                  </a:cubicBezTo>
                  <a:cubicBezTo>
                    <a:pt x="417904" y="0"/>
                    <a:pt x="538436" y="120533"/>
                    <a:pt x="538436" y="269218"/>
                  </a:cubicBezTo>
                  <a:cubicBezTo>
                    <a:pt x="538436" y="417903"/>
                    <a:pt x="417904" y="538436"/>
                    <a:pt x="269218" y="53843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0" name="Google Shape;4480;p5"/>
            <p:cNvSpPr/>
            <p:nvPr/>
          </p:nvSpPr>
          <p:spPr>
            <a:xfrm>
              <a:off x="2008898" y="4628902"/>
              <a:ext cx="49575" cy="49575"/>
            </a:xfrm>
            <a:custGeom>
              <a:rect b="b" l="l" r="r" t="t"/>
              <a:pathLst>
                <a:path extrusionOk="0" h="49575" w="49575">
                  <a:moveTo>
                    <a:pt x="49576" y="24788"/>
                  </a:moveTo>
                  <a:cubicBezTo>
                    <a:pt x="49576" y="38478"/>
                    <a:pt x="38478" y="49576"/>
                    <a:pt x="24788" y="49576"/>
                  </a:cubicBezTo>
                  <a:cubicBezTo>
                    <a:pt x="11098" y="49576"/>
                    <a:pt x="0" y="38478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8" y="0"/>
                    <a:pt x="49576" y="11098"/>
                    <a:pt x="49576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1" name="Google Shape;4481;p5"/>
            <p:cNvSpPr/>
            <p:nvPr/>
          </p:nvSpPr>
          <p:spPr>
            <a:xfrm>
              <a:off x="2132872" y="4628902"/>
              <a:ext cx="49575" cy="49575"/>
            </a:xfrm>
            <a:custGeom>
              <a:rect b="b" l="l" r="r" t="t"/>
              <a:pathLst>
                <a:path extrusionOk="0" h="49575" w="49575">
                  <a:moveTo>
                    <a:pt x="49576" y="24788"/>
                  </a:moveTo>
                  <a:cubicBezTo>
                    <a:pt x="49576" y="38478"/>
                    <a:pt x="38478" y="49576"/>
                    <a:pt x="24788" y="49576"/>
                  </a:cubicBezTo>
                  <a:cubicBezTo>
                    <a:pt x="11098" y="49576"/>
                    <a:pt x="0" y="38478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8" y="0"/>
                    <a:pt x="49576" y="11098"/>
                    <a:pt x="49576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2" name="Google Shape;4482;p5"/>
            <p:cNvSpPr/>
            <p:nvPr/>
          </p:nvSpPr>
          <p:spPr>
            <a:xfrm>
              <a:off x="2037113" y="4694655"/>
              <a:ext cx="117134" cy="102663"/>
            </a:xfrm>
            <a:custGeom>
              <a:rect b="b" l="l" r="r" t="t"/>
              <a:pathLst>
                <a:path extrusionOk="0" h="102663" w="117134">
                  <a:moveTo>
                    <a:pt x="27480" y="31161"/>
                  </a:moveTo>
                  <a:cubicBezTo>
                    <a:pt x="26715" y="32436"/>
                    <a:pt x="25717" y="35076"/>
                    <a:pt x="25717" y="40367"/>
                  </a:cubicBezTo>
                  <a:cubicBezTo>
                    <a:pt x="25717" y="61538"/>
                    <a:pt x="41356" y="76947"/>
                    <a:pt x="58567" y="76947"/>
                  </a:cubicBezTo>
                  <a:cubicBezTo>
                    <a:pt x="75779" y="76947"/>
                    <a:pt x="91418" y="61538"/>
                    <a:pt x="91418" y="40367"/>
                  </a:cubicBezTo>
                  <a:cubicBezTo>
                    <a:pt x="91418" y="35076"/>
                    <a:pt x="90419" y="32436"/>
                    <a:pt x="89655" y="31161"/>
                  </a:cubicBezTo>
                  <a:cubicBezTo>
                    <a:pt x="88996" y="30063"/>
                    <a:pt x="88007" y="29108"/>
                    <a:pt x="85921" y="28234"/>
                  </a:cubicBezTo>
                  <a:cubicBezTo>
                    <a:pt x="83586" y="27256"/>
                    <a:pt x="80198" y="26531"/>
                    <a:pt x="75314" y="26133"/>
                  </a:cubicBezTo>
                  <a:cubicBezTo>
                    <a:pt x="70459" y="25737"/>
                    <a:pt x="64980" y="25717"/>
                    <a:pt x="58567" y="25717"/>
                  </a:cubicBezTo>
                  <a:cubicBezTo>
                    <a:pt x="52155" y="25717"/>
                    <a:pt x="46676" y="25737"/>
                    <a:pt x="41820" y="26133"/>
                  </a:cubicBezTo>
                  <a:cubicBezTo>
                    <a:pt x="36936" y="26531"/>
                    <a:pt x="33548" y="27256"/>
                    <a:pt x="31214" y="28234"/>
                  </a:cubicBezTo>
                  <a:cubicBezTo>
                    <a:pt x="29127" y="29108"/>
                    <a:pt x="28138" y="30063"/>
                    <a:pt x="27480" y="31161"/>
                  </a:cubicBezTo>
                  <a:close/>
                  <a:moveTo>
                    <a:pt x="39730" y="501"/>
                  </a:moveTo>
                  <a:cubicBezTo>
                    <a:pt x="45812" y="6"/>
                    <a:pt x="52357" y="0"/>
                    <a:pt x="58567" y="0"/>
                  </a:cubicBezTo>
                  <a:cubicBezTo>
                    <a:pt x="64777" y="0"/>
                    <a:pt x="71323" y="6"/>
                    <a:pt x="77404" y="501"/>
                  </a:cubicBezTo>
                  <a:cubicBezTo>
                    <a:pt x="83456" y="995"/>
                    <a:pt x="89918" y="2027"/>
                    <a:pt x="95855" y="4514"/>
                  </a:cubicBezTo>
                  <a:cubicBezTo>
                    <a:pt x="102041" y="7104"/>
                    <a:pt x="107745" y="11320"/>
                    <a:pt x="111713" y="17939"/>
                  </a:cubicBezTo>
                  <a:cubicBezTo>
                    <a:pt x="115574" y="24382"/>
                    <a:pt x="117134" y="32007"/>
                    <a:pt x="117134" y="40367"/>
                  </a:cubicBezTo>
                  <a:cubicBezTo>
                    <a:pt x="117134" y="73804"/>
                    <a:pt x="91844" y="102663"/>
                    <a:pt x="58567" y="102663"/>
                  </a:cubicBezTo>
                  <a:cubicBezTo>
                    <a:pt x="25290" y="102663"/>
                    <a:pt x="0" y="73804"/>
                    <a:pt x="0" y="40367"/>
                  </a:cubicBezTo>
                  <a:cubicBezTo>
                    <a:pt x="0" y="32007"/>
                    <a:pt x="1560" y="24382"/>
                    <a:pt x="5422" y="17939"/>
                  </a:cubicBezTo>
                  <a:cubicBezTo>
                    <a:pt x="9389" y="11320"/>
                    <a:pt x="15094" y="7104"/>
                    <a:pt x="21279" y="4514"/>
                  </a:cubicBezTo>
                  <a:cubicBezTo>
                    <a:pt x="27216" y="2027"/>
                    <a:pt x="33678" y="995"/>
                    <a:pt x="39730" y="5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3" name="Google Shape;4483;p5"/>
          <p:cNvGrpSpPr/>
          <p:nvPr/>
        </p:nvGrpSpPr>
        <p:grpSpPr>
          <a:xfrm>
            <a:off x="2969891" y="4412040"/>
            <a:ext cx="538398" cy="538398"/>
            <a:chOff x="2969891" y="4412040"/>
            <a:chExt cx="538398" cy="538398"/>
          </a:xfrm>
        </p:grpSpPr>
        <p:sp>
          <p:nvSpPr>
            <p:cNvPr id="4484" name="Google Shape;4484;p5"/>
            <p:cNvSpPr/>
            <p:nvPr/>
          </p:nvSpPr>
          <p:spPr>
            <a:xfrm>
              <a:off x="2969891" y="4412040"/>
              <a:ext cx="538398" cy="538398"/>
            </a:xfrm>
            <a:custGeom>
              <a:rect b="b" l="l" r="r" t="t"/>
              <a:pathLst>
                <a:path extrusionOk="0" h="538398" w="538398">
                  <a:moveTo>
                    <a:pt x="269199" y="538398"/>
                  </a:moveTo>
                  <a:cubicBezTo>
                    <a:pt x="417874" y="538398"/>
                    <a:pt x="538399" y="417874"/>
                    <a:pt x="538399" y="269200"/>
                  </a:cubicBezTo>
                  <a:cubicBezTo>
                    <a:pt x="538399" y="120525"/>
                    <a:pt x="417874" y="0"/>
                    <a:pt x="269199" y="0"/>
                  </a:cubicBezTo>
                  <a:cubicBezTo>
                    <a:pt x="120525" y="0"/>
                    <a:pt x="0" y="120525"/>
                    <a:pt x="0" y="269200"/>
                  </a:cubicBezTo>
                  <a:cubicBezTo>
                    <a:pt x="0" y="417874"/>
                    <a:pt x="120525" y="538398"/>
                    <a:pt x="269199" y="53839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5" name="Google Shape;4485;p5"/>
            <p:cNvSpPr/>
            <p:nvPr/>
          </p:nvSpPr>
          <p:spPr>
            <a:xfrm>
              <a:off x="3151010" y="4624817"/>
              <a:ext cx="56487" cy="79119"/>
            </a:xfrm>
            <a:custGeom>
              <a:rect b="b" l="l" r="r" t="t"/>
              <a:pathLst>
                <a:path extrusionOk="0" h="79119" w="56487">
                  <a:moveTo>
                    <a:pt x="3147" y="4431"/>
                  </a:moveTo>
                  <a:cubicBezTo>
                    <a:pt x="-1507" y="9795"/>
                    <a:pt x="-933" y="17916"/>
                    <a:pt x="4431" y="22570"/>
                  </a:cubicBezTo>
                  <a:lnTo>
                    <a:pt x="24010" y="39560"/>
                  </a:lnTo>
                  <a:lnTo>
                    <a:pt x="4431" y="56549"/>
                  </a:lnTo>
                  <a:cubicBezTo>
                    <a:pt x="-933" y="61204"/>
                    <a:pt x="-1507" y="69324"/>
                    <a:pt x="3147" y="74688"/>
                  </a:cubicBezTo>
                  <a:cubicBezTo>
                    <a:pt x="7801" y="80052"/>
                    <a:pt x="15922" y="80627"/>
                    <a:pt x="21286" y="75973"/>
                  </a:cubicBezTo>
                  <a:lnTo>
                    <a:pt x="52057" y="49271"/>
                  </a:lnTo>
                  <a:cubicBezTo>
                    <a:pt x="54871" y="46829"/>
                    <a:pt x="56488" y="43286"/>
                    <a:pt x="56488" y="39560"/>
                  </a:cubicBezTo>
                  <a:cubicBezTo>
                    <a:pt x="56488" y="35834"/>
                    <a:pt x="54871" y="32290"/>
                    <a:pt x="52057" y="29848"/>
                  </a:cubicBezTo>
                  <a:lnTo>
                    <a:pt x="21286" y="3147"/>
                  </a:lnTo>
                  <a:cubicBezTo>
                    <a:pt x="15922" y="-1508"/>
                    <a:pt x="7801" y="-932"/>
                    <a:pt x="3147" y="4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6" name="Google Shape;4486;p5"/>
            <p:cNvSpPr/>
            <p:nvPr/>
          </p:nvSpPr>
          <p:spPr>
            <a:xfrm>
              <a:off x="3270500" y="4624501"/>
              <a:ext cx="56837" cy="79726"/>
            </a:xfrm>
            <a:custGeom>
              <a:rect b="b" l="l" r="r" t="t"/>
              <a:pathLst>
                <a:path extrusionOk="0" h="79726" w="56837">
                  <a:moveTo>
                    <a:pt x="53691" y="4431"/>
                  </a:moveTo>
                  <a:cubicBezTo>
                    <a:pt x="58345" y="9795"/>
                    <a:pt x="57770" y="17916"/>
                    <a:pt x="52407" y="22570"/>
                  </a:cubicBezTo>
                  <a:lnTo>
                    <a:pt x="32478" y="39863"/>
                  </a:lnTo>
                  <a:lnTo>
                    <a:pt x="52407" y="57156"/>
                  </a:lnTo>
                  <a:cubicBezTo>
                    <a:pt x="57770" y="61810"/>
                    <a:pt x="58345" y="69931"/>
                    <a:pt x="53691" y="75295"/>
                  </a:cubicBezTo>
                  <a:cubicBezTo>
                    <a:pt x="49037" y="80659"/>
                    <a:pt x="40916" y="81233"/>
                    <a:pt x="35552" y="76579"/>
                  </a:cubicBezTo>
                  <a:lnTo>
                    <a:pt x="4431" y="49575"/>
                  </a:lnTo>
                  <a:cubicBezTo>
                    <a:pt x="1617" y="47133"/>
                    <a:pt x="0" y="43589"/>
                    <a:pt x="0" y="39863"/>
                  </a:cubicBezTo>
                  <a:cubicBezTo>
                    <a:pt x="0" y="36137"/>
                    <a:pt x="1617" y="32594"/>
                    <a:pt x="4431" y="30151"/>
                  </a:cubicBezTo>
                  <a:lnTo>
                    <a:pt x="35552" y="3147"/>
                  </a:lnTo>
                  <a:cubicBezTo>
                    <a:pt x="40916" y="-1507"/>
                    <a:pt x="49037" y="-933"/>
                    <a:pt x="53691" y="4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7" name="Google Shape;4487;p5"/>
            <p:cNvSpPr/>
            <p:nvPr/>
          </p:nvSpPr>
          <p:spPr>
            <a:xfrm>
              <a:off x="3166395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8" name="Google Shape;4488;p5"/>
          <p:cNvGrpSpPr/>
          <p:nvPr/>
        </p:nvGrpSpPr>
        <p:grpSpPr>
          <a:xfrm>
            <a:off x="4114123" y="4412040"/>
            <a:ext cx="538392" cy="538392"/>
            <a:chOff x="4114123" y="4412040"/>
            <a:chExt cx="538392" cy="538392"/>
          </a:xfrm>
        </p:grpSpPr>
        <p:sp>
          <p:nvSpPr>
            <p:cNvPr id="4489" name="Google Shape;4489;p5"/>
            <p:cNvSpPr/>
            <p:nvPr/>
          </p:nvSpPr>
          <p:spPr>
            <a:xfrm>
              <a:off x="4114123" y="4412040"/>
              <a:ext cx="538392" cy="538392"/>
            </a:xfrm>
            <a:custGeom>
              <a:rect b="b" l="l" r="r" t="t"/>
              <a:pathLst>
                <a:path extrusionOk="0" h="538392" w="538392">
                  <a:moveTo>
                    <a:pt x="269196" y="538393"/>
                  </a:moveTo>
                  <a:cubicBezTo>
                    <a:pt x="417869" y="538393"/>
                    <a:pt x="538392" y="417869"/>
                    <a:pt x="538392" y="269196"/>
                  </a:cubicBezTo>
                  <a:cubicBezTo>
                    <a:pt x="538392" y="120523"/>
                    <a:pt x="417869" y="0"/>
                    <a:pt x="269196" y="0"/>
                  </a:cubicBezTo>
                  <a:cubicBezTo>
                    <a:pt x="120523" y="0"/>
                    <a:pt x="0" y="120523"/>
                    <a:pt x="0" y="269196"/>
                  </a:cubicBezTo>
                  <a:cubicBezTo>
                    <a:pt x="0" y="417869"/>
                    <a:pt x="120523" y="538393"/>
                    <a:pt x="269196" y="538393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0" name="Google Shape;4490;p5"/>
            <p:cNvSpPr/>
            <p:nvPr/>
          </p:nvSpPr>
          <p:spPr>
            <a:xfrm>
              <a:off x="4331173" y="4740107"/>
              <a:ext cx="104285" cy="25716"/>
            </a:xfrm>
            <a:custGeom>
              <a:rect b="b" l="l" r="r" t="t"/>
              <a:pathLst>
                <a:path extrusionOk="0" h="25716" w="104285">
                  <a:moveTo>
                    <a:pt x="0" y="12858"/>
                  </a:moveTo>
                  <a:cubicBezTo>
                    <a:pt x="0" y="5757"/>
                    <a:pt x="5757" y="0"/>
                    <a:pt x="12858" y="0"/>
                  </a:cubicBezTo>
                  <a:lnTo>
                    <a:pt x="91427" y="0"/>
                  </a:lnTo>
                  <a:cubicBezTo>
                    <a:pt x="98529" y="0"/>
                    <a:pt x="104286" y="5757"/>
                    <a:pt x="104286" y="12858"/>
                  </a:cubicBezTo>
                  <a:cubicBezTo>
                    <a:pt x="104286" y="19960"/>
                    <a:pt x="98529" y="25717"/>
                    <a:pt x="91427" y="25717"/>
                  </a:cubicBezTo>
                  <a:lnTo>
                    <a:pt x="12858" y="25717"/>
                  </a:lnTo>
                  <a:cubicBezTo>
                    <a:pt x="5757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1" name="Google Shape;4491;p5"/>
            <p:cNvSpPr/>
            <p:nvPr/>
          </p:nvSpPr>
          <p:spPr>
            <a:xfrm>
              <a:off x="4298648" y="4628912"/>
              <a:ext cx="49571" cy="49571"/>
            </a:xfrm>
            <a:custGeom>
              <a:rect b="b" l="l" r="r" t="t"/>
              <a:pathLst>
                <a:path extrusionOk="0" h="49571" w="49571">
                  <a:moveTo>
                    <a:pt x="49571" y="24786"/>
                  </a:moveTo>
                  <a:cubicBezTo>
                    <a:pt x="49571" y="38475"/>
                    <a:pt x="38474" y="49571"/>
                    <a:pt x="24786" y="49571"/>
                  </a:cubicBezTo>
                  <a:cubicBezTo>
                    <a:pt x="11097" y="49571"/>
                    <a:pt x="0" y="38475"/>
                    <a:pt x="0" y="24786"/>
                  </a:cubicBezTo>
                  <a:cubicBezTo>
                    <a:pt x="0" y="11097"/>
                    <a:pt x="11097" y="0"/>
                    <a:pt x="24786" y="0"/>
                  </a:cubicBezTo>
                  <a:cubicBezTo>
                    <a:pt x="38474" y="0"/>
                    <a:pt x="49571" y="11097"/>
                    <a:pt x="49571" y="247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2" name="Google Shape;4492;p5"/>
            <p:cNvSpPr/>
            <p:nvPr/>
          </p:nvSpPr>
          <p:spPr>
            <a:xfrm>
              <a:off x="4422601" y="4628912"/>
              <a:ext cx="49571" cy="49571"/>
            </a:xfrm>
            <a:custGeom>
              <a:rect b="b" l="l" r="r" t="t"/>
              <a:pathLst>
                <a:path extrusionOk="0" h="49571" w="49571">
                  <a:moveTo>
                    <a:pt x="49571" y="24786"/>
                  </a:moveTo>
                  <a:cubicBezTo>
                    <a:pt x="49571" y="38475"/>
                    <a:pt x="38474" y="49571"/>
                    <a:pt x="24786" y="49571"/>
                  </a:cubicBezTo>
                  <a:cubicBezTo>
                    <a:pt x="11097" y="49571"/>
                    <a:pt x="0" y="38475"/>
                    <a:pt x="0" y="24786"/>
                  </a:cubicBezTo>
                  <a:cubicBezTo>
                    <a:pt x="0" y="11097"/>
                    <a:pt x="11097" y="0"/>
                    <a:pt x="24786" y="0"/>
                  </a:cubicBezTo>
                  <a:cubicBezTo>
                    <a:pt x="38474" y="0"/>
                    <a:pt x="49571" y="11097"/>
                    <a:pt x="49571" y="247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3" name="Google Shape;4493;p5"/>
          <p:cNvGrpSpPr/>
          <p:nvPr/>
        </p:nvGrpSpPr>
        <p:grpSpPr>
          <a:xfrm>
            <a:off x="5254741" y="4412053"/>
            <a:ext cx="544795" cy="538385"/>
            <a:chOff x="5254741" y="4412053"/>
            <a:chExt cx="544795" cy="538385"/>
          </a:xfrm>
        </p:grpSpPr>
        <p:sp>
          <p:nvSpPr>
            <p:cNvPr id="4494" name="Google Shape;4494;p5"/>
            <p:cNvSpPr/>
            <p:nvPr/>
          </p:nvSpPr>
          <p:spPr>
            <a:xfrm>
              <a:off x="5254741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5" name="Google Shape;4495;p5"/>
            <p:cNvSpPr/>
            <p:nvPr/>
          </p:nvSpPr>
          <p:spPr>
            <a:xfrm>
              <a:off x="5460093" y="4711872"/>
              <a:ext cx="137255" cy="62547"/>
            </a:xfrm>
            <a:custGeom>
              <a:rect b="b" l="l" r="r" t="t"/>
              <a:pathLst>
                <a:path extrusionOk="0" h="62547" w="137255">
                  <a:moveTo>
                    <a:pt x="2864" y="57736"/>
                  </a:moveTo>
                  <a:cubicBezTo>
                    <a:pt x="7362" y="63275"/>
                    <a:pt x="15551" y="64162"/>
                    <a:pt x="21156" y="59716"/>
                  </a:cubicBezTo>
                  <a:lnTo>
                    <a:pt x="30242" y="52511"/>
                  </a:lnTo>
                  <a:cubicBezTo>
                    <a:pt x="56231" y="31899"/>
                    <a:pt x="89561" y="22572"/>
                    <a:pt x="122628" y="26658"/>
                  </a:cubicBezTo>
                  <a:cubicBezTo>
                    <a:pt x="129758" y="27539"/>
                    <a:pt x="136261" y="22541"/>
                    <a:pt x="137153" y="15495"/>
                  </a:cubicBezTo>
                  <a:cubicBezTo>
                    <a:pt x="138045" y="8448"/>
                    <a:pt x="132987" y="2021"/>
                    <a:pt x="125857" y="1140"/>
                  </a:cubicBezTo>
                  <a:cubicBezTo>
                    <a:pt x="85805" y="-3810"/>
                    <a:pt x="45434" y="7488"/>
                    <a:pt x="13954" y="32454"/>
                  </a:cubicBezTo>
                  <a:lnTo>
                    <a:pt x="4868" y="39660"/>
                  </a:lnTo>
                  <a:cubicBezTo>
                    <a:pt x="-736" y="44104"/>
                    <a:pt x="-1634" y="52197"/>
                    <a:pt x="2864" y="577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6" name="Google Shape;4496;p5"/>
            <p:cNvSpPr/>
            <p:nvPr/>
          </p:nvSpPr>
          <p:spPr>
            <a:xfrm>
              <a:off x="5439335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7" name="Google Shape;4497;p5"/>
            <p:cNvSpPr/>
            <p:nvPr/>
          </p:nvSpPr>
          <p:spPr>
            <a:xfrm>
              <a:off x="5558406" y="4640865"/>
              <a:ext cx="62899" cy="25716"/>
            </a:xfrm>
            <a:custGeom>
              <a:rect b="b" l="l" r="r" t="t"/>
              <a:pathLst>
                <a:path extrusionOk="0" h="25716" w="62899">
                  <a:moveTo>
                    <a:pt x="0" y="12858"/>
                  </a:moveTo>
                  <a:cubicBezTo>
                    <a:pt x="0" y="5757"/>
                    <a:pt x="5826" y="0"/>
                    <a:pt x="13011" y="0"/>
                  </a:cubicBezTo>
                  <a:lnTo>
                    <a:pt x="49888" y="0"/>
                  </a:lnTo>
                  <a:cubicBezTo>
                    <a:pt x="57075" y="0"/>
                    <a:pt x="62900" y="5757"/>
                    <a:pt x="62900" y="12858"/>
                  </a:cubicBezTo>
                  <a:cubicBezTo>
                    <a:pt x="62900" y="19960"/>
                    <a:pt x="57075" y="25717"/>
                    <a:pt x="49888" y="25717"/>
                  </a:cubicBezTo>
                  <a:lnTo>
                    <a:pt x="13011" y="25717"/>
                  </a:lnTo>
                  <a:cubicBezTo>
                    <a:pt x="5826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8" name="Google Shape;4498;p5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4499" name="Google Shape;4499;p5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0" name="Google Shape;4500;p5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1" name="Google Shape;4501;p5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2" name="Google Shape;4502;p5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3" name="Google Shape;4503;p5"/>
          <p:cNvGrpSpPr/>
          <p:nvPr/>
        </p:nvGrpSpPr>
        <p:grpSpPr>
          <a:xfrm>
            <a:off x="7542375" y="4412053"/>
            <a:ext cx="544795" cy="538385"/>
            <a:chOff x="7542375" y="4412053"/>
            <a:chExt cx="544795" cy="538385"/>
          </a:xfrm>
        </p:grpSpPr>
        <p:sp>
          <p:nvSpPr>
            <p:cNvPr id="4504" name="Google Shape;4504;p5"/>
            <p:cNvSpPr/>
            <p:nvPr/>
          </p:nvSpPr>
          <p:spPr>
            <a:xfrm>
              <a:off x="7542375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5" name="Google Shape;4505;p5"/>
            <p:cNvSpPr/>
            <p:nvPr/>
          </p:nvSpPr>
          <p:spPr>
            <a:xfrm>
              <a:off x="7747076" y="4740122"/>
              <a:ext cx="105526" cy="25716"/>
            </a:xfrm>
            <a:custGeom>
              <a:rect b="b" l="l" r="r" t="t"/>
              <a:pathLst>
                <a:path extrusionOk="0" h="25716" w="105526">
                  <a:moveTo>
                    <a:pt x="0" y="12858"/>
                  </a:moveTo>
                  <a:cubicBezTo>
                    <a:pt x="0" y="5757"/>
                    <a:pt x="5826" y="0"/>
                    <a:pt x="13011" y="0"/>
                  </a:cubicBezTo>
                  <a:lnTo>
                    <a:pt x="92515" y="0"/>
                  </a:lnTo>
                  <a:cubicBezTo>
                    <a:pt x="99701" y="0"/>
                    <a:pt x="105526" y="5757"/>
                    <a:pt x="105526" y="12858"/>
                  </a:cubicBezTo>
                  <a:cubicBezTo>
                    <a:pt x="105526" y="19960"/>
                    <a:pt x="99701" y="25717"/>
                    <a:pt x="92515" y="25717"/>
                  </a:cubicBezTo>
                  <a:lnTo>
                    <a:pt x="13011" y="25717"/>
                  </a:lnTo>
                  <a:cubicBezTo>
                    <a:pt x="5826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6" name="Google Shape;4506;p5"/>
            <p:cNvSpPr/>
            <p:nvPr/>
          </p:nvSpPr>
          <p:spPr>
            <a:xfrm>
              <a:off x="7726978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7" name="Google Shape;4507;p5"/>
            <p:cNvSpPr/>
            <p:nvPr/>
          </p:nvSpPr>
          <p:spPr>
            <a:xfrm>
              <a:off x="7852416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8" name="Google Shape;4508;p5"/>
            <p:cNvSpPr/>
            <p:nvPr/>
          </p:nvSpPr>
          <p:spPr>
            <a:xfrm>
              <a:off x="7879757" y="4688709"/>
              <a:ext cx="49588" cy="98466"/>
            </a:xfrm>
            <a:custGeom>
              <a:rect b="b" l="l" r="r" t="t"/>
              <a:pathLst>
                <a:path extrusionOk="0" h="98466" w="49588">
                  <a:moveTo>
                    <a:pt x="802" y="67716"/>
                  </a:moveTo>
                  <a:lnTo>
                    <a:pt x="17093" y="6012"/>
                  </a:lnTo>
                  <a:cubicBezTo>
                    <a:pt x="19216" y="-2028"/>
                    <a:pt x="30779" y="-1995"/>
                    <a:pt x="32855" y="6057"/>
                  </a:cubicBezTo>
                  <a:lnTo>
                    <a:pt x="48822" y="67982"/>
                  </a:lnTo>
                  <a:cubicBezTo>
                    <a:pt x="50669" y="75147"/>
                    <a:pt x="49139" y="82754"/>
                    <a:pt x="44659" y="88675"/>
                  </a:cubicBezTo>
                  <a:cubicBezTo>
                    <a:pt x="34827" y="101673"/>
                    <a:pt x="15109" y="101732"/>
                    <a:pt x="5126" y="88846"/>
                  </a:cubicBezTo>
                  <a:cubicBezTo>
                    <a:pt x="475" y="82842"/>
                    <a:pt x="-1130" y="75033"/>
                    <a:pt x="802" y="67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9" name="Google Shape;4509;p5"/>
          <p:cNvGrpSpPr/>
          <p:nvPr/>
        </p:nvGrpSpPr>
        <p:grpSpPr>
          <a:xfrm>
            <a:off x="8686192" y="4412053"/>
            <a:ext cx="544795" cy="538385"/>
            <a:chOff x="8686192" y="4412053"/>
            <a:chExt cx="544795" cy="538385"/>
          </a:xfrm>
        </p:grpSpPr>
        <p:sp>
          <p:nvSpPr>
            <p:cNvPr id="4510" name="Google Shape;4510;p5"/>
            <p:cNvSpPr/>
            <p:nvPr/>
          </p:nvSpPr>
          <p:spPr>
            <a:xfrm>
              <a:off x="8686192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1" name="Google Shape;4511;p5"/>
            <p:cNvSpPr/>
            <p:nvPr/>
          </p:nvSpPr>
          <p:spPr>
            <a:xfrm>
              <a:off x="8865611" y="4628931"/>
              <a:ext cx="50160" cy="49570"/>
            </a:xfrm>
            <a:custGeom>
              <a:rect b="b" l="l" r="r" t="t"/>
              <a:pathLst>
                <a:path extrusionOk="0" h="49570" w="50160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2" name="Google Shape;4512;p5"/>
            <p:cNvSpPr/>
            <p:nvPr/>
          </p:nvSpPr>
          <p:spPr>
            <a:xfrm>
              <a:off x="8991049" y="4628931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2" y="24785"/>
                  </a:moveTo>
                  <a:cubicBezTo>
                    <a:pt x="50162" y="38474"/>
                    <a:pt x="38933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3" y="0"/>
                    <a:pt x="50162" y="11097"/>
                    <a:pt x="50162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3" name="Google Shape;4513;p5"/>
            <p:cNvSpPr/>
            <p:nvPr/>
          </p:nvSpPr>
          <p:spPr>
            <a:xfrm>
              <a:off x="8906681" y="4690938"/>
              <a:ext cx="103797" cy="129543"/>
            </a:xfrm>
            <a:custGeom>
              <a:rect b="b" l="l" r="r" t="t"/>
              <a:pathLst>
                <a:path extrusionOk="0" h="129543" w="103797">
                  <a:moveTo>
                    <a:pt x="34859" y="35714"/>
                  </a:moveTo>
                  <a:cubicBezTo>
                    <a:pt x="29641" y="42679"/>
                    <a:pt x="26023" y="52910"/>
                    <a:pt x="26023" y="64771"/>
                  </a:cubicBezTo>
                  <a:cubicBezTo>
                    <a:pt x="26023" y="76632"/>
                    <a:pt x="29641" y="86864"/>
                    <a:pt x="34859" y="93829"/>
                  </a:cubicBezTo>
                  <a:cubicBezTo>
                    <a:pt x="40078" y="100796"/>
                    <a:pt x="46248" y="103827"/>
                    <a:pt x="51899" y="103827"/>
                  </a:cubicBezTo>
                  <a:cubicBezTo>
                    <a:pt x="57550" y="103827"/>
                    <a:pt x="63719" y="100796"/>
                    <a:pt x="68939" y="93829"/>
                  </a:cubicBezTo>
                  <a:cubicBezTo>
                    <a:pt x="74157" y="86864"/>
                    <a:pt x="77775" y="76632"/>
                    <a:pt x="77775" y="64771"/>
                  </a:cubicBezTo>
                  <a:cubicBezTo>
                    <a:pt x="77775" y="52910"/>
                    <a:pt x="74157" y="42679"/>
                    <a:pt x="68939" y="35714"/>
                  </a:cubicBezTo>
                  <a:cubicBezTo>
                    <a:pt x="63719" y="28746"/>
                    <a:pt x="57550" y="25717"/>
                    <a:pt x="51899" y="25717"/>
                  </a:cubicBezTo>
                  <a:cubicBezTo>
                    <a:pt x="46248" y="25717"/>
                    <a:pt x="40078" y="28746"/>
                    <a:pt x="34859" y="35714"/>
                  </a:cubicBezTo>
                  <a:close/>
                  <a:moveTo>
                    <a:pt x="13944" y="20413"/>
                  </a:moveTo>
                  <a:cubicBezTo>
                    <a:pt x="22799" y="8591"/>
                    <a:pt x="36073" y="0"/>
                    <a:pt x="51899" y="0"/>
                  </a:cubicBezTo>
                  <a:cubicBezTo>
                    <a:pt x="67724" y="0"/>
                    <a:pt x="80999" y="8591"/>
                    <a:pt x="89854" y="20413"/>
                  </a:cubicBezTo>
                  <a:cubicBezTo>
                    <a:pt x="98711" y="32236"/>
                    <a:pt x="103798" y="47962"/>
                    <a:pt x="103798" y="64771"/>
                  </a:cubicBezTo>
                  <a:cubicBezTo>
                    <a:pt x="103798" y="81581"/>
                    <a:pt x="98711" y="97307"/>
                    <a:pt x="89854" y="109130"/>
                  </a:cubicBezTo>
                  <a:cubicBezTo>
                    <a:pt x="80999" y="120951"/>
                    <a:pt x="67724" y="129543"/>
                    <a:pt x="51899" y="129543"/>
                  </a:cubicBezTo>
                  <a:cubicBezTo>
                    <a:pt x="36073" y="129543"/>
                    <a:pt x="22799" y="120951"/>
                    <a:pt x="13944" y="109130"/>
                  </a:cubicBezTo>
                  <a:cubicBezTo>
                    <a:pt x="5086" y="97307"/>
                    <a:pt x="0" y="81581"/>
                    <a:pt x="0" y="64771"/>
                  </a:cubicBezTo>
                  <a:cubicBezTo>
                    <a:pt x="0" y="47962"/>
                    <a:pt x="5086" y="32236"/>
                    <a:pt x="13944" y="20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4" name="Google Shape;4514;p5"/>
          <p:cNvGrpSpPr/>
          <p:nvPr/>
        </p:nvGrpSpPr>
        <p:grpSpPr>
          <a:xfrm>
            <a:off x="9830009" y="4412053"/>
            <a:ext cx="544795" cy="538385"/>
            <a:chOff x="9830009" y="4412053"/>
            <a:chExt cx="544795" cy="538385"/>
          </a:xfrm>
        </p:grpSpPr>
        <p:sp>
          <p:nvSpPr>
            <p:cNvPr id="4515" name="Google Shape;4515;p5"/>
            <p:cNvSpPr/>
            <p:nvPr/>
          </p:nvSpPr>
          <p:spPr>
            <a:xfrm>
              <a:off x="9830009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6" name="Google Shape;4516;p5"/>
            <p:cNvSpPr/>
            <p:nvPr/>
          </p:nvSpPr>
          <p:spPr>
            <a:xfrm>
              <a:off x="10028859" y="4758629"/>
              <a:ext cx="147106" cy="46755"/>
            </a:xfrm>
            <a:custGeom>
              <a:rect b="b" l="l" r="r" t="t"/>
              <a:pathLst>
                <a:path extrusionOk="0" h="46755" w="147106">
                  <a:moveTo>
                    <a:pt x="2864" y="4811"/>
                  </a:moveTo>
                  <a:cubicBezTo>
                    <a:pt x="7362" y="-728"/>
                    <a:pt x="15551" y="-1614"/>
                    <a:pt x="21156" y="2831"/>
                  </a:cubicBezTo>
                  <a:cubicBezTo>
                    <a:pt x="51768" y="27109"/>
                    <a:pt x="95338" y="27109"/>
                    <a:pt x="125951" y="2831"/>
                  </a:cubicBezTo>
                  <a:cubicBezTo>
                    <a:pt x="131555" y="-1614"/>
                    <a:pt x="139744" y="-728"/>
                    <a:pt x="144243" y="4811"/>
                  </a:cubicBezTo>
                  <a:cubicBezTo>
                    <a:pt x="148740" y="10349"/>
                    <a:pt x="147843" y="18442"/>
                    <a:pt x="142238" y="22887"/>
                  </a:cubicBezTo>
                  <a:cubicBezTo>
                    <a:pt x="102110" y="54712"/>
                    <a:pt x="44996" y="54712"/>
                    <a:pt x="4868" y="22887"/>
                  </a:cubicBezTo>
                  <a:cubicBezTo>
                    <a:pt x="-736" y="18442"/>
                    <a:pt x="-1634" y="10349"/>
                    <a:pt x="2864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7" name="Google Shape;4517;p5"/>
            <p:cNvSpPr/>
            <p:nvPr/>
          </p:nvSpPr>
          <p:spPr>
            <a:xfrm>
              <a:off x="10085915" y="4555199"/>
              <a:ext cx="32997" cy="119293"/>
            </a:xfrm>
            <a:custGeom>
              <a:rect b="b" l="l" r="r" t="t"/>
              <a:pathLst>
                <a:path extrusionOk="0" h="119293" w="32997">
                  <a:moveTo>
                    <a:pt x="16498" y="0"/>
                  </a:moveTo>
                  <a:cubicBezTo>
                    <a:pt x="25611" y="0"/>
                    <a:pt x="32998" y="7300"/>
                    <a:pt x="32998" y="16304"/>
                  </a:cubicBezTo>
                  <a:lnTo>
                    <a:pt x="32998" y="102989"/>
                  </a:lnTo>
                  <a:cubicBezTo>
                    <a:pt x="32998" y="111993"/>
                    <a:pt x="25611" y="119293"/>
                    <a:pt x="16498" y="119293"/>
                  </a:cubicBezTo>
                  <a:cubicBezTo>
                    <a:pt x="7387" y="119293"/>
                    <a:pt x="0" y="111993"/>
                    <a:pt x="0" y="102989"/>
                  </a:cubicBezTo>
                  <a:lnTo>
                    <a:pt x="0" y="16304"/>
                  </a:lnTo>
                  <a:cubicBezTo>
                    <a:pt x="0" y="7300"/>
                    <a:pt x="7387" y="0"/>
                    <a:pt x="164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8" name="Google Shape;4518;p5"/>
            <p:cNvSpPr/>
            <p:nvPr/>
          </p:nvSpPr>
          <p:spPr>
            <a:xfrm>
              <a:off x="10081203" y="4694003"/>
              <a:ext cx="42416" cy="41916"/>
            </a:xfrm>
            <a:custGeom>
              <a:rect b="b" l="l" r="r" t="t"/>
              <a:pathLst>
                <a:path extrusionOk="0" h="41916" w="42416">
                  <a:moveTo>
                    <a:pt x="42417" y="20958"/>
                  </a:moveTo>
                  <a:cubicBezTo>
                    <a:pt x="42417" y="32533"/>
                    <a:pt x="32921" y="41917"/>
                    <a:pt x="21208" y="41917"/>
                  </a:cubicBezTo>
                  <a:cubicBezTo>
                    <a:pt x="9495" y="41917"/>
                    <a:pt x="0" y="32533"/>
                    <a:pt x="0" y="20958"/>
                  </a:cubicBezTo>
                  <a:cubicBezTo>
                    <a:pt x="0" y="9383"/>
                    <a:pt x="9495" y="0"/>
                    <a:pt x="21208" y="0"/>
                  </a:cubicBezTo>
                  <a:cubicBezTo>
                    <a:pt x="32921" y="0"/>
                    <a:pt x="42417" y="9383"/>
                    <a:pt x="42417" y="209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9" name="Google Shape;4519;p5"/>
          <p:cNvGrpSpPr/>
          <p:nvPr/>
        </p:nvGrpSpPr>
        <p:grpSpPr>
          <a:xfrm>
            <a:off x="10973827" y="4412053"/>
            <a:ext cx="544795" cy="538385"/>
            <a:chOff x="10973827" y="4412053"/>
            <a:chExt cx="544795" cy="538385"/>
          </a:xfrm>
        </p:grpSpPr>
        <p:sp>
          <p:nvSpPr>
            <p:cNvPr id="4520" name="Google Shape;4520;p5"/>
            <p:cNvSpPr/>
            <p:nvPr/>
          </p:nvSpPr>
          <p:spPr>
            <a:xfrm>
              <a:off x="10973827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1" name="Google Shape;4521;p5"/>
            <p:cNvSpPr/>
            <p:nvPr/>
          </p:nvSpPr>
          <p:spPr>
            <a:xfrm>
              <a:off x="11161569" y="4769133"/>
              <a:ext cx="169311" cy="25716"/>
            </a:xfrm>
            <a:custGeom>
              <a:rect b="b" l="l" r="r" t="t"/>
              <a:pathLst>
                <a:path extrusionOk="0" h="25716" w="169311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156300" y="0"/>
                  </a:lnTo>
                  <a:cubicBezTo>
                    <a:pt x="163486" y="0"/>
                    <a:pt x="169312" y="5757"/>
                    <a:pt x="169312" y="12858"/>
                  </a:cubicBezTo>
                  <a:cubicBezTo>
                    <a:pt x="169312" y="19959"/>
                    <a:pt x="163486" y="25717"/>
                    <a:pt x="156300" y="25717"/>
                  </a:cubicBezTo>
                  <a:lnTo>
                    <a:pt x="13011" y="25717"/>
                  </a:lnTo>
                  <a:cubicBezTo>
                    <a:pt x="5825" y="25717"/>
                    <a:pt x="0" y="19959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2" name="Google Shape;4522;p5"/>
            <p:cNvSpPr/>
            <p:nvPr/>
          </p:nvSpPr>
          <p:spPr>
            <a:xfrm>
              <a:off x="11226680" y="4697282"/>
              <a:ext cx="39097" cy="38637"/>
            </a:xfrm>
            <a:custGeom>
              <a:rect b="b" l="l" r="r" t="t"/>
              <a:pathLst>
                <a:path extrusionOk="0" h="38637" w="39097">
                  <a:moveTo>
                    <a:pt x="39098" y="19319"/>
                  </a:moveTo>
                  <a:cubicBezTo>
                    <a:pt x="39098" y="29989"/>
                    <a:pt x="30346" y="38638"/>
                    <a:pt x="19549" y="38638"/>
                  </a:cubicBezTo>
                  <a:cubicBezTo>
                    <a:pt x="8752" y="38638"/>
                    <a:pt x="0" y="29989"/>
                    <a:pt x="0" y="19319"/>
                  </a:cubicBezTo>
                  <a:cubicBezTo>
                    <a:pt x="0" y="8650"/>
                    <a:pt x="8752" y="0"/>
                    <a:pt x="19549" y="0"/>
                  </a:cubicBezTo>
                  <a:cubicBezTo>
                    <a:pt x="30346" y="0"/>
                    <a:pt x="39098" y="8650"/>
                    <a:pt x="39098" y="193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3" name="Google Shape;4523;p5"/>
            <p:cNvSpPr/>
            <p:nvPr/>
          </p:nvSpPr>
          <p:spPr>
            <a:xfrm>
              <a:off x="11190520" y="4554136"/>
              <a:ext cx="111416" cy="123759"/>
            </a:xfrm>
            <a:custGeom>
              <a:rect b="b" l="l" r="r" t="t"/>
              <a:pathLst>
                <a:path extrusionOk="0" h="123759" w="111416">
                  <a:moveTo>
                    <a:pt x="55708" y="27002"/>
                  </a:moveTo>
                  <a:cubicBezTo>
                    <a:pt x="38392" y="27002"/>
                    <a:pt x="27324" y="38917"/>
                    <a:pt x="27324" y="50211"/>
                  </a:cubicBezTo>
                  <a:cubicBezTo>
                    <a:pt x="27324" y="57668"/>
                    <a:pt x="21207" y="63712"/>
                    <a:pt x="13662" y="63712"/>
                  </a:cubicBezTo>
                  <a:cubicBezTo>
                    <a:pt x="6117" y="63712"/>
                    <a:pt x="0" y="57668"/>
                    <a:pt x="0" y="50211"/>
                  </a:cubicBezTo>
                  <a:cubicBezTo>
                    <a:pt x="0" y="20957"/>
                    <a:pt x="26581" y="0"/>
                    <a:pt x="55708" y="0"/>
                  </a:cubicBezTo>
                  <a:cubicBezTo>
                    <a:pt x="84835" y="0"/>
                    <a:pt x="111417" y="20957"/>
                    <a:pt x="111417" y="50211"/>
                  </a:cubicBezTo>
                  <a:cubicBezTo>
                    <a:pt x="111417" y="74794"/>
                    <a:pt x="92647" y="93517"/>
                    <a:pt x="69370" y="98870"/>
                  </a:cubicBezTo>
                  <a:lnTo>
                    <a:pt x="69370" y="110258"/>
                  </a:lnTo>
                  <a:cubicBezTo>
                    <a:pt x="69370" y="117715"/>
                    <a:pt x="63254" y="123759"/>
                    <a:pt x="55708" y="123759"/>
                  </a:cubicBezTo>
                  <a:cubicBezTo>
                    <a:pt x="48163" y="123759"/>
                    <a:pt x="42046" y="117715"/>
                    <a:pt x="42046" y="110258"/>
                  </a:cubicBezTo>
                  <a:lnTo>
                    <a:pt x="42046" y="86921"/>
                  </a:lnTo>
                  <a:cubicBezTo>
                    <a:pt x="42046" y="79464"/>
                    <a:pt x="48163" y="73420"/>
                    <a:pt x="55708" y="73420"/>
                  </a:cubicBezTo>
                  <a:cubicBezTo>
                    <a:pt x="73025" y="73420"/>
                    <a:pt x="84093" y="61505"/>
                    <a:pt x="84093" y="50211"/>
                  </a:cubicBezTo>
                  <a:cubicBezTo>
                    <a:pt x="84093" y="38917"/>
                    <a:pt x="73025" y="27002"/>
                    <a:pt x="55708" y="27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4" name="Google Shape;4524;p5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5" name="Google Shape;4525;p5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6" name="Google Shape;4526;p5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7" name="Google Shape;4527;p5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8" name="Google Shape;4528;p5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9" name="Google Shape;4529;p5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0" name="Google Shape;4530;p5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1" name="Google Shape;4531;p5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2" name="Google Shape;4532;p5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3" name="Google Shape;4533;p5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4" name="Google Shape;4534;p5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5" name="Google Shape;4535;p5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6" name="Google Shape;4536;p5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7" name="Google Shape;4537;p5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8" name="Google Shape;4538;p5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9" name="Google Shape;4539;p5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0" name="Google Shape;4540;p5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1" name="Google Shape;4541;p5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2" name="Google Shape;4542;p5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3" name="Google Shape;4543;p5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4" name="Google Shape;4544;p5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5" name="Google Shape;4545;p5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6" name="Google Shape;4546;p5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7" name="Google Shape;4547;p5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8" name="Google Shape;4548;p5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Google Shape;4549;p5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0" name="Google Shape;4550;p5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1" name="Google Shape;4551;p5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2" name="Google Shape;4552;p5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3" name="Google Shape;4553;p5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4" name="Google Shape;4554;p5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Icon 1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39" name="Google Shape;5739;p68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0" name="Google Shape;5740;p68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41" name="Google Shape;5741;p68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42" name="Google Shape;5742;p68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5743" name="Google Shape;5743;p68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44" name="Google Shape;5744;p68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5745" name="Google Shape;5745;p68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746" name="Google Shape;5746;p68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p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52" name="Google Shape;5752;p69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 주세요</a:t>
            </a:r>
            <a:endParaRPr/>
          </a:p>
        </p:txBody>
      </p:sp>
      <p:sp>
        <p:nvSpPr>
          <p:cNvPr id="5753" name="Google Shape;5753;p69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54" name="Google Shape;5754;p69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낮음</a:t>
            </a:r>
            <a:endParaRPr/>
          </a:p>
        </p:txBody>
      </p:sp>
      <p:sp>
        <p:nvSpPr>
          <p:cNvPr id="5755" name="Google Shape;5755;p69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높음</a:t>
            </a:r>
            <a:endParaRPr/>
          </a:p>
        </p:txBody>
      </p:sp>
      <p:sp>
        <p:nvSpPr>
          <p:cNvPr id="5756" name="Google Shape;5756;p69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높음</a:t>
            </a:r>
            <a:endParaRPr/>
          </a:p>
        </p:txBody>
      </p:sp>
      <p:sp>
        <p:nvSpPr>
          <p:cNvPr id="5757" name="Google Shape;5757;p69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758" name="Google Shape;5758;p69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759" name="Google Shape;5759;p69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760" name="Google Shape;5760;p69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grpSp>
        <p:nvGrpSpPr>
          <p:cNvPr id="5761" name="Google Shape;5761;p69"/>
          <p:cNvGrpSpPr/>
          <p:nvPr/>
        </p:nvGrpSpPr>
        <p:grpSpPr>
          <a:xfrm>
            <a:off x="4321282" y="3639220"/>
            <a:ext cx="538448" cy="538449"/>
            <a:chOff x="682640" y="4412040"/>
            <a:chExt cx="538448" cy="538449"/>
          </a:xfrm>
        </p:grpSpPr>
        <p:sp>
          <p:nvSpPr>
            <p:cNvPr id="5762" name="Google Shape;5762;p69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3" name="Google Shape;5763;p69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4" name="Google Shape;5764;p69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5" name="Google Shape;5765;p69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66" name="Google Shape;5766;p69"/>
          <p:cNvGrpSpPr/>
          <p:nvPr/>
        </p:nvGrpSpPr>
        <p:grpSpPr>
          <a:xfrm>
            <a:off x="6375736" y="2697219"/>
            <a:ext cx="538392" cy="538392"/>
            <a:chOff x="4114123" y="4412040"/>
            <a:chExt cx="538392" cy="538392"/>
          </a:xfrm>
        </p:grpSpPr>
        <p:sp>
          <p:nvSpPr>
            <p:cNvPr id="5767" name="Google Shape;5767;p69"/>
            <p:cNvSpPr/>
            <p:nvPr/>
          </p:nvSpPr>
          <p:spPr>
            <a:xfrm>
              <a:off x="4114123" y="4412040"/>
              <a:ext cx="538392" cy="538392"/>
            </a:xfrm>
            <a:custGeom>
              <a:rect b="b" l="l" r="r" t="t"/>
              <a:pathLst>
                <a:path extrusionOk="0" h="538392" w="538392">
                  <a:moveTo>
                    <a:pt x="269196" y="538393"/>
                  </a:moveTo>
                  <a:cubicBezTo>
                    <a:pt x="417869" y="538393"/>
                    <a:pt x="538392" y="417869"/>
                    <a:pt x="538392" y="269196"/>
                  </a:cubicBezTo>
                  <a:cubicBezTo>
                    <a:pt x="538392" y="120523"/>
                    <a:pt x="417869" y="0"/>
                    <a:pt x="269196" y="0"/>
                  </a:cubicBezTo>
                  <a:cubicBezTo>
                    <a:pt x="120523" y="0"/>
                    <a:pt x="0" y="120523"/>
                    <a:pt x="0" y="269196"/>
                  </a:cubicBezTo>
                  <a:cubicBezTo>
                    <a:pt x="0" y="417869"/>
                    <a:pt x="120523" y="538393"/>
                    <a:pt x="269196" y="538393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8" name="Google Shape;5768;p69"/>
            <p:cNvSpPr/>
            <p:nvPr/>
          </p:nvSpPr>
          <p:spPr>
            <a:xfrm>
              <a:off x="4331173" y="4740107"/>
              <a:ext cx="104285" cy="25716"/>
            </a:xfrm>
            <a:custGeom>
              <a:rect b="b" l="l" r="r" t="t"/>
              <a:pathLst>
                <a:path extrusionOk="0" h="25716" w="104285">
                  <a:moveTo>
                    <a:pt x="0" y="12858"/>
                  </a:moveTo>
                  <a:cubicBezTo>
                    <a:pt x="0" y="5757"/>
                    <a:pt x="5757" y="0"/>
                    <a:pt x="12858" y="0"/>
                  </a:cubicBezTo>
                  <a:lnTo>
                    <a:pt x="91427" y="0"/>
                  </a:lnTo>
                  <a:cubicBezTo>
                    <a:pt x="98529" y="0"/>
                    <a:pt x="104286" y="5757"/>
                    <a:pt x="104286" y="12858"/>
                  </a:cubicBezTo>
                  <a:cubicBezTo>
                    <a:pt x="104286" y="19960"/>
                    <a:pt x="98529" y="25717"/>
                    <a:pt x="91427" y="25717"/>
                  </a:cubicBezTo>
                  <a:lnTo>
                    <a:pt x="12858" y="25717"/>
                  </a:lnTo>
                  <a:cubicBezTo>
                    <a:pt x="5757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9" name="Google Shape;5769;p69"/>
            <p:cNvSpPr/>
            <p:nvPr/>
          </p:nvSpPr>
          <p:spPr>
            <a:xfrm>
              <a:off x="4298648" y="4628912"/>
              <a:ext cx="49571" cy="49571"/>
            </a:xfrm>
            <a:custGeom>
              <a:rect b="b" l="l" r="r" t="t"/>
              <a:pathLst>
                <a:path extrusionOk="0" h="49571" w="49571">
                  <a:moveTo>
                    <a:pt x="49571" y="24786"/>
                  </a:moveTo>
                  <a:cubicBezTo>
                    <a:pt x="49571" y="38475"/>
                    <a:pt x="38474" y="49571"/>
                    <a:pt x="24786" y="49571"/>
                  </a:cubicBezTo>
                  <a:cubicBezTo>
                    <a:pt x="11097" y="49571"/>
                    <a:pt x="0" y="38475"/>
                    <a:pt x="0" y="24786"/>
                  </a:cubicBezTo>
                  <a:cubicBezTo>
                    <a:pt x="0" y="11097"/>
                    <a:pt x="11097" y="0"/>
                    <a:pt x="24786" y="0"/>
                  </a:cubicBezTo>
                  <a:cubicBezTo>
                    <a:pt x="38474" y="0"/>
                    <a:pt x="49571" y="11097"/>
                    <a:pt x="49571" y="247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0" name="Google Shape;5770;p69"/>
            <p:cNvSpPr/>
            <p:nvPr/>
          </p:nvSpPr>
          <p:spPr>
            <a:xfrm>
              <a:off x="4422601" y="4628912"/>
              <a:ext cx="49571" cy="49571"/>
            </a:xfrm>
            <a:custGeom>
              <a:rect b="b" l="l" r="r" t="t"/>
              <a:pathLst>
                <a:path extrusionOk="0" h="49571" w="49571">
                  <a:moveTo>
                    <a:pt x="49571" y="24786"/>
                  </a:moveTo>
                  <a:cubicBezTo>
                    <a:pt x="49571" y="38475"/>
                    <a:pt x="38474" y="49571"/>
                    <a:pt x="24786" y="49571"/>
                  </a:cubicBezTo>
                  <a:cubicBezTo>
                    <a:pt x="11097" y="49571"/>
                    <a:pt x="0" y="38475"/>
                    <a:pt x="0" y="24786"/>
                  </a:cubicBezTo>
                  <a:cubicBezTo>
                    <a:pt x="0" y="11097"/>
                    <a:pt x="11097" y="0"/>
                    <a:pt x="24786" y="0"/>
                  </a:cubicBezTo>
                  <a:cubicBezTo>
                    <a:pt x="38474" y="0"/>
                    <a:pt x="49571" y="11097"/>
                    <a:pt x="49571" y="247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1" name="Google Shape;5771;p69"/>
          <p:cNvGrpSpPr/>
          <p:nvPr/>
        </p:nvGrpSpPr>
        <p:grpSpPr>
          <a:xfrm>
            <a:off x="8456968" y="1752269"/>
            <a:ext cx="544795" cy="538385"/>
            <a:chOff x="6398558" y="4412053"/>
            <a:chExt cx="544795" cy="538385"/>
          </a:xfrm>
        </p:grpSpPr>
        <p:sp>
          <p:nvSpPr>
            <p:cNvPr id="5772" name="Google Shape;5772;p69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3" name="Google Shape;5773;p69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4" name="Google Shape;5774;p69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5" name="Google Shape;5775;p69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9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p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81" name="Google Shape;5781;p70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782" name="Google Shape;5782;p70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783" name="Google Shape;5783;p70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7" name="Shape 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8" name="Google Shape;5788;p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89" name="Google Shape;5789;p71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790" name="Google Shape;5790;p71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791" name="Google Shape;5791;p71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5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6" name="Google Shape;5796;p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797" name="Google Shape;5797;p72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798" name="Google Shape;5798;p72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2" name="Shape 5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3" name="Google Shape;5803;p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804" name="Google Shape;5804;p73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05" name="Google Shape;5805;p73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806" name="Google Shape;5806;p73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0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p74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12" name="Google Shape;5812;p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813" name="Google Shape;5813;p74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8969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14" name="Google Shape;5814;p74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8969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15" name="Google Shape;5815;p74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8969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16" name="Google Shape;5816;p74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817" name="Google Shape;5817;p74"/>
          <p:cNvSpPr/>
          <p:nvPr/>
        </p:nvSpPr>
        <p:spPr>
          <a:xfrm>
            <a:off x="5251374" y="2070934"/>
            <a:ext cx="730786" cy="730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8" name="Google Shape;5818;p74"/>
          <p:cNvSpPr/>
          <p:nvPr/>
        </p:nvSpPr>
        <p:spPr>
          <a:xfrm>
            <a:off x="5251374" y="3426034"/>
            <a:ext cx="730786" cy="730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9" name="Google Shape;5819;p74"/>
          <p:cNvSpPr/>
          <p:nvPr/>
        </p:nvSpPr>
        <p:spPr>
          <a:xfrm>
            <a:off x="5251374" y="4743709"/>
            <a:ext cx="730786" cy="730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0" name="Google Shape;5820;p74"/>
          <p:cNvSpPr/>
          <p:nvPr/>
        </p:nvSpPr>
        <p:spPr>
          <a:xfrm>
            <a:off x="5427750" y="2234005"/>
            <a:ext cx="336155" cy="349624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1" name="Google Shape;5821;p74"/>
          <p:cNvGrpSpPr/>
          <p:nvPr/>
        </p:nvGrpSpPr>
        <p:grpSpPr>
          <a:xfrm>
            <a:off x="5478921" y="3671305"/>
            <a:ext cx="281653" cy="286259"/>
            <a:chOff x="7542636" y="3035390"/>
            <a:chExt cx="548861" cy="557836"/>
          </a:xfrm>
        </p:grpSpPr>
        <p:sp>
          <p:nvSpPr>
            <p:cNvPr id="5822" name="Google Shape;5822;p74"/>
            <p:cNvSpPr/>
            <p:nvPr/>
          </p:nvSpPr>
          <p:spPr>
            <a:xfrm>
              <a:off x="7542636" y="3035390"/>
              <a:ext cx="548861" cy="557836"/>
            </a:xfrm>
            <a:custGeom>
              <a:rect b="b" l="l" r="r" t="t"/>
              <a:pathLst>
                <a:path extrusionOk="0" h="557836" w="548861">
                  <a:moveTo>
                    <a:pt x="28731" y="448265"/>
                  </a:moveTo>
                  <a:cubicBezTo>
                    <a:pt x="89209" y="456841"/>
                    <a:pt x="198085" y="486696"/>
                    <a:pt x="265126" y="553862"/>
                  </a:cubicBezTo>
                  <a:cubicBezTo>
                    <a:pt x="266301" y="555088"/>
                    <a:pt x="267725" y="556091"/>
                    <a:pt x="269344" y="556788"/>
                  </a:cubicBezTo>
                  <a:cubicBezTo>
                    <a:pt x="270810" y="557418"/>
                    <a:pt x="272349" y="557760"/>
                    <a:pt x="273885" y="557825"/>
                  </a:cubicBezTo>
                  <a:cubicBezTo>
                    <a:pt x="274214" y="557838"/>
                    <a:pt x="274542" y="557840"/>
                    <a:pt x="274870" y="557829"/>
                  </a:cubicBezTo>
                  <a:cubicBezTo>
                    <a:pt x="275694" y="557800"/>
                    <a:pt x="276521" y="557693"/>
                    <a:pt x="277340" y="557503"/>
                  </a:cubicBezTo>
                  <a:cubicBezTo>
                    <a:pt x="279810" y="556930"/>
                    <a:pt x="282017" y="555651"/>
                    <a:pt x="283726" y="553872"/>
                  </a:cubicBezTo>
                  <a:cubicBezTo>
                    <a:pt x="350766" y="486699"/>
                    <a:pt x="459650" y="456842"/>
                    <a:pt x="520131" y="448265"/>
                  </a:cubicBezTo>
                  <a:cubicBezTo>
                    <a:pt x="536059" y="446007"/>
                    <a:pt x="548861" y="432481"/>
                    <a:pt x="548861" y="415553"/>
                  </a:cubicBezTo>
                  <a:lnTo>
                    <a:pt x="548861" y="32012"/>
                  </a:lnTo>
                  <a:cubicBezTo>
                    <a:pt x="548861" y="14229"/>
                    <a:pt x="534345" y="-752"/>
                    <a:pt x="515998" y="29"/>
                  </a:cubicBezTo>
                  <a:cubicBezTo>
                    <a:pt x="386957" y="5522"/>
                    <a:pt x="307901" y="63632"/>
                    <a:pt x="274431" y="105225"/>
                  </a:cubicBezTo>
                  <a:cubicBezTo>
                    <a:pt x="240961" y="63632"/>
                    <a:pt x="161905" y="5522"/>
                    <a:pt x="32864" y="29"/>
                  </a:cubicBezTo>
                  <a:cubicBezTo>
                    <a:pt x="14517" y="-752"/>
                    <a:pt x="0" y="14229"/>
                    <a:pt x="0" y="32012"/>
                  </a:cubicBezTo>
                  <a:lnTo>
                    <a:pt x="0" y="415553"/>
                  </a:lnTo>
                  <a:cubicBezTo>
                    <a:pt x="0" y="432481"/>
                    <a:pt x="12802" y="446007"/>
                    <a:pt x="28731" y="44826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3" name="Google Shape;5823;p74"/>
            <p:cNvSpPr/>
            <p:nvPr/>
          </p:nvSpPr>
          <p:spPr>
            <a:xfrm>
              <a:off x="7805511" y="3228523"/>
              <a:ext cx="25821" cy="241915"/>
            </a:xfrm>
            <a:custGeom>
              <a:rect b="b" l="l" r="r" t="t"/>
              <a:pathLst>
                <a:path extrusionOk="0" h="241915" w="25821">
                  <a:moveTo>
                    <a:pt x="12911" y="241915"/>
                  </a:moveTo>
                  <a:cubicBezTo>
                    <a:pt x="5780" y="241915"/>
                    <a:pt x="0" y="236112"/>
                    <a:pt x="0" y="228954"/>
                  </a:cubicBezTo>
                  <a:lnTo>
                    <a:pt x="0" y="12962"/>
                  </a:lnTo>
                  <a:cubicBezTo>
                    <a:pt x="0" y="5803"/>
                    <a:pt x="5780" y="0"/>
                    <a:pt x="12911" y="0"/>
                  </a:cubicBezTo>
                  <a:cubicBezTo>
                    <a:pt x="20041" y="0"/>
                    <a:pt x="25821" y="5803"/>
                    <a:pt x="25821" y="12962"/>
                  </a:cubicBezTo>
                  <a:lnTo>
                    <a:pt x="25821" y="228954"/>
                  </a:lnTo>
                  <a:cubicBezTo>
                    <a:pt x="25821" y="236112"/>
                    <a:pt x="20041" y="241915"/>
                    <a:pt x="12911" y="2419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4" name="Google Shape;5824;p74"/>
          <p:cNvSpPr/>
          <p:nvPr/>
        </p:nvSpPr>
        <p:spPr>
          <a:xfrm>
            <a:off x="5434624" y="4997745"/>
            <a:ext cx="357259" cy="248061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Google Shape;5825;p74"/>
          <p:cNvSpPr txBox="1"/>
          <p:nvPr/>
        </p:nvSpPr>
        <p:spPr>
          <a:xfrm>
            <a:off x="5411444" y="5011828"/>
            <a:ext cx="403618" cy="203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CSV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9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Google Shape;5830;p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831" name="Google Shape;5831;p75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832" name="Google Shape;5832;p75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33" name="Google Shape;5833;p75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34" name="Google Shape;5834;p75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835" name="Google Shape;5835;p75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36" name="Google Shape;5836;p75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837" name="Google Shape;5837;p75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38" name="Google Shape;5838;p75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839" name="Google Shape;5839;p75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40" name="Google Shape;5840;p75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41" name="Google Shape;5841;p75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42" name="Google Shape;5842;p75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43" name="Google Shape;5843;p75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44" name="Google Shape;5844;p75"/>
          <p:cNvSpPr/>
          <p:nvPr/>
        </p:nvSpPr>
        <p:spPr>
          <a:xfrm>
            <a:off x="6368126" y="2893850"/>
            <a:ext cx="857215" cy="85721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5" name="Google Shape;5845;p75"/>
          <p:cNvSpPr/>
          <p:nvPr/>
        </p:nvSpPr>
        <p:spPr>
          <a:xfrm>
            <a:off x="8938581" y="2893850"/>
            <a:ext cx="857215" cy="85721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6" name="Google Shape;5846;p75"/>
          <p:cNvSpPr/>
          <p:nvPr/>
        </p:nvSpPr>
        <p:spPr>
          <a:xfrm>
            <a:off x="3826900" y="2893850"/>
            <a:ext cx="857215" cy="85721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7" name="Google Shape;5847;p75"/>
          <p:cNvSpPr/>
          <p:nvPr/>
        </p:nvSpPr>
        <p:spPr>
          <a:xfrm>
            <a:off x="1248953" y="2893850"/>
            <a:ext cx="857215" cy="85721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8" name="Google Shape;5848;p75"/>
          <p:cNvGrpSpPr/>
          <p:nvPr/>
        </p:nvGrpSpPr>
        <p:grpSpPr>
          <a:xfrm>
            <a:off x="6626669" y="3159037"/>
            <a:ext cx="397418" cy="326841"/>
            <a:chOff x="8666228" y="1699960"/>
            <a:chExt cx="566424" cy="465834"/>
          </a:xfrm>
        </p:grpSpPr>
        <p:sp>
          <p:nvSpPr>
            <p:cNvPr id="5849" name="Google Shape;5849;p75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0" name="Google Shape;5850;p75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1" name="Google Shape;5851;p75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2" name="Google Shape;5852;p75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3" name="Google Shape;5853;p75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4" name="Google Shape;5854;p75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5" name="Google Shape;5855;p75"/>
          <p:cNvGrpSpPr/>
          <p:nvPr/>
        </p:nvGrpSpPr>
        <p:grpSpPr>
          <a:xfrm>
            <a:off x="9206997" y="3130843"/>
            <a:ext cx="300652" cy="383229"/>
            <a:chOff x="6440344" y="3029737"/>
            <a:chExt cx="440185" cy="561086"/>
          </a:xfrm>
        </p:grpSpPr>
        <p:sp>
          <p:nvSpPr>
            <p:cNvPr id="5856" name="Google Shape;5856;p75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7" name="Google Shape;5857;p75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8" name="Google Shape;5858;p75"/>
          <p:cNvGrpSpPr/>
          <p:nvPr/>
        </p:nvGrpSpPr>
        <p:grpSpPr>
          <a:xfrm>
            <a:off x="1475288" y="3120185"/>
            <a:ext cx="404544" cy="404545"/>
            <a:chOff x="682640" y="4412040"/>
            <a:chExt cx="538448" cy="538449"/>
          </a:xfrm>
        </p:grpSpPr>
        <p:sp>
          <p:nvSpPr>
            <p:cNvPr id="5859" name="Google Shape;5859;p75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0" name="Google Shape;5860;p75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1" name="Google Shape;5861;p75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2" name="Google Shape;5862;p75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3" name="Google Shape;5863;p75"/>
          <p:cNvGrpSpPr/>
          <p:nvPr/>
        </p:nvGrpSpPr>
        <p:grpSpPr>
          <a:xfrm>
            <a:off x="4057320" y="3133450"/>
            <a:ext cx="396375" cy="378015"/>
            <a:chOff x="666809" y="3048591"/>
            <a:chExt cx="580332" cy="553452"/>
          </a:xfrm>
        </p:grpSpPr>
        <p:sp>
          <p:nvSpPr>
            <p:cNvPr id="5864" name="Google Shape;5864;p75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5" name="Google Shape;5865;p75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9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p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871" name="Google Shape;5871;p76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72" name="Google Shape;5872;p76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9525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73" name="Google Shape;5873;p76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9525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74" name="Google Shape;5874;p76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9525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75" name="Google Shape;5875;p76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9525" rtl="0" algn="ctr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876" name="Google Shape;5876;p76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0" name="Shape 5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Google Shape;5881;p77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82" name="Google Shape;5882;p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883" name="Google Shape;5883;p77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5884" name="Google Shape;5884;p77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85" name="Google Shape;5885;p77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5886" name="Google Shape;5886;p77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5887" name="Google Shape;5887;p77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5888" name="Google Shape;5888;p77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5889" name="Google Shape;5889;p77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90" name="Google Shape;5890;p77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91" name="Google Shape;5891;p77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92" name="Google Shape;5892;p77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893" name="Google Shape;5893;p77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p6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0" name="Google Shape;4560;p6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1" name="Google Shape;4561;p6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2" name="Google Shape;4562;p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3" name="Google Shape;4563;p6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4" name="Google Shape;4564;p6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5" name="Google Shape;4565;p6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6" name="Google Shape;4566;p6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7" name="Google Shape;4567;p6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8" name="Google Shape;4568;p6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9" name="Google Shape;4569;p6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0" name="Google Shape;4570;p6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1" name="Google Shape;4571;p6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2" name="Google Shape;4572;p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3" name="Google Shape;4573;p6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Google Shape;4574;p6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5" name="Google Shape;4575;p6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6" name="Google Shape;4576;p6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7" name="Google Shape;4577;p6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8" name="Google Shape;4578;p6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9" name="Google Shape;4579;p6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0" name="Google Shape;4580;p6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1" name="Google Shape;4581;p6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2" name="Google Shape;4582;p6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3" name="Google Shape;4583;p6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4" name="Google Shape;4584;p6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5" name="Google Shape;4585;p6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6" name="Google Shape;4586;p6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7" name="Google Shape;4587;p6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8" name="Google Shape;4588;p6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9" name="Google Shape;4589;p6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0" name="Google Shape;4590;p6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1" name="Google Shape;4591;p6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2" name="Google Shape;4592;p6"/>
          <p:cNvGrpSpPr/>
          <p:nvPr/>
        </p:nvGrpSpPr>
        <p:grpSpPr>
          <a:xfrm>
            <a:off x="4089526" y="1664513"/>
            <a:ext cx="611722" cy="514565"/>
            <a:chOff x="4089526" y="1664513"/>
            <a:chExt cx="611722" cy="514565"/>
          </a:xfrm>
        </p:grpSpPr>
        <p:sp>
          <p:nvSpPr>
            <p:cNvPr id="4593" name="Google Shape;4593;p6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6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6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6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7" name="Google Shape;4597;p6"/>
          <p:cNvGrpSpPr/>
          <p:nvPr/>
        </p:nvGrpSpPr>
        <p:grpSpPr>
          <a:xfrm>
            <a:off x="5309516" y="1615418"/>
            <a:ext cx="431620" cy="606258"/>
            <a:chOff x="5309516" y="1615418"/>
            <a:chExt cx="431620" cy="606258"/>
          </a:xfrm>
        </p:grpSpPr>
        <p:sp>
          <p:nvSpPr>
            <p:cNvPr id="4598" name="Google Shape;4598;p6"/>
            <p:cNvSpPr/>
            <p:nvPr/>
          </p:nvSpPr>
          <p:spPr>
            <a:xfrm>
              <a:off x="5309516" y="1615418"/>
              <a:ext cx="431620" cy="466435"/>
            </a:xfrm>
            <a:custGeom>
              <a:rect b="b" l="l" r="r" t="t"/>
              <a:pathLst>
                <a:path extrusionOk="0" h="466435" w="431620">
                  <a:moveTo>
                    <a:pt x="215811" y="0"/>
                  </a:moveTo>
                  <a:cubicBezTo>
                    <a:pt x="96622" y="0"/>
                    <a:pt x="0" y="96282"/>
                    <a:pt x="0" y="215053"/>
                  </a:cubicBezTo>
                  <a:cubicBezTo>
                    <a:pt x="0" y="276240"/>
                    <a:pt x="25660" y="331475"/>
                    <a:pt x="66805" y="370620"/>
                  </a:cubicBezTo>
                  <a:cubicBezTo>
                    <a:pt x="80802" y="383937"/>
                    <a:pt x="89743" y="400414"/>
                    <a:pt x="89743" y="417371"/>
                  </a:cubicBezTo>
                  <a:lnTo>
                    <a:pt x="89743" y="434021"/>
                  </a:lnTo>
                  <a:cubicBezTo>
                    <a:pt x="89743" y="451923"/>
                    <a:pt x="104307" y="466435"/>
                    <a:pt x="122272" y="466435"/>
                  </a:cubicBezTo>
                  <a:lnTo>
                    <a:pt x="309349" y="466435"/>
                  </a:lnTo>
                  <a:cubicBezTo>
                    <a:pt x="327314" y="466435"/>
                    <a:pt x="341877" y="451923"/>
                    <a:pt x="341877" y="434021"/>
                  </a:cubicBezTo>
                  <a:lnTo>
                    <a:pt x="341877" y="417371"/>
                  </a:lnTo>
                  <a:cubicBezTo>
                    <a:pt x="341877" y="400414"/>
                    <a:pt x="350818" y="383937"/>
                    <a:pt x="364816" y="370620"/>
                  </a:cubicBezTo>
                  <a:cubicBezTo>
                    <a:pt x="405961" y="331475"/>
                    <a:pt x="431621" y="276240"/>
                    <a:pt x="431621" y="215053"/>
                  </a:cubicBezTo>
                  <a:cubicBezTo>
                    <a:pt x="431621" y="96282"/>
                    <a:pt x="334999" y="0"/>
                    <a:pt x="215811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6"/>
            <p:cNvSpPr/>
            <p:nvPr/>
          </p:nvSpPr>
          <p:spPr>
            <a:xfrm>
              <a:off x="5400405" y="2104064"/>
              <a:ext cx="249816" cy="117612"/>
            </a:xfrm>
            <a:custGeom>
              <a:rect b="b" l="l" r="r" t="t"/>
              <a:pathLst>
                <a:path extrusionOk="0" h="117612" w="249816">
                  <a:moveTo>
                    <a:pt x="32528" y="0"/>
                  </a:moveTo>
                  <a:cubicBezTo>
                    <a:pt x="14564" y="0"/>
                    <a:pt x="0" y="14513"/>
                    <a:pt x="0" y="32414"/>
                  </a:cubicBezTo>
                  <a:lnTo>
                    <a:pt x="0" y="85198"/>
                  </a:lnTo>
                  <a:cubicBezTo>
                    <a:pt x="0" y="103100"/>
                    <a:pt x="14564" y="117612"/>
                    <a:pt x="32528" y="117612"/>
                  </a:cubicBezTo>
                  <a:lnTo>
                    <a:pt x="217288" y="117612"/>
                  </a:lnTo>
                  <a:cubicBezTo>
                    <a:pt x="235253" y="117612"/>
                    <a:pt x="249817" y="103100"/>
                    <a:pt x="249817" y="85198"/>
                  </a:cubicBezTo>
                  <a:lnTo>
                    <a:pt x="249817" y="32414"/>
                  </a:lnTo>
                  <a:cubicBezTo>
                    <a:pt x="249817" y="14513"/>
                    <a:pt x="235253" y="0"/>
                    <a:pt x="217288" y="0"/>
                  </a:cubicBezTo>
                  <a:lnTo>
                    <a:pt x="3252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6"/>
            <p:cNvSpPr/>
            <p:nvPr/>
          </p:nvSpPr>
          <p:spPr>
            <a:xfrm>
              <a:off x="5435507" y="1842521"/>
              <a:ext cx="180079" cy="158470"/>
            </a:xfrm>
            <a:custGeom>
              <a:rect b="b" l="l" r="r" t="t"/>
              <a:pathLst>
                <a:path extrusionOk="0" h="158470" w="180079">
                  <a:moveTo>
                    <a:pt x="6418" y="1788"/>
                  </a:moveTo>
                  <a:cubicBezTo>
                    <a:pt x="11305" y="-1074"/>
                    <a:pt x="17488" y="-455"/>
                    <a:pt x="21705" y="3319"/>
                  </a:cubicBezTo>
                  <a:lnTo>
                    <a:pt x="90040" y="64467"/>
                  </a:lnTo>
                  <a:lnTo>
                    <a:pt x="158374" y="3319"/>
                  </a:lnTo>
                  <a:cubicBezTo>
                    <a:pt x="162592" y="-455"/>
                    <a:pt x="168775" y="-1074"/>
                    <a:pt x="173662" y="1788"/>
                  </a:cubicBezTo>
                  <a:cubicBezTo>
                    <a:pt x="178548" y="4651"/>
                    <a:pt x="181013" y="10337"/>
                    <a:pt x="179754" y="15844"/>
                  </a:cubicBezTo>
                  <a:lnTo>
                    <a:pt x="149477" y="148380"/>
                  </a:lnTo>
                  <a:cubicBezTo>
                    <a:pt x="147882" y="155362"/>
                    <a:pt x="140909" y="159734"/>
                    <a:pt x="133902" y="158145"/>
                  </a:cubicBezTo>
                  <a:cubicBezTo>
                    <a:pt x="126895" y="156555"/>
                    <a:pt x="122508" y="149606"/>
                    <a:pt x="124103" y="142624"/>
                  </a:cubicBezTo>
                  <a:lnTo>
                    <a:pt x="145291" y="49878"/>
                  </a:lnTo>
                  <a:lnTo>
                    <a:pt x="98733" y="91540"/>
                  </a:lnTo>
                  <a:cubicBezTo>
                    <a:pt x="93788" y="95964"/>
                    <a:pt x="86292" y="95964"/>
                    <a:pt x="81347" y="91540"/>
                  </a:cubicBezTo>
                  <a:lnTo>
                    <a:pt x="34789" y="49878"/>
                  </a:lnTo>
                  <a:lnTo>
                    <a:pt x="55976" y="142624"/>
                  </a:lnTo>
                  <a:cubicBezTo>
                    <a:pt x="57571" y="149606"/>
                    <a:pt x="53184" y="156555"/>
                    <a:pt x="46178" y="158145"/>
                  </a:cubicBezTo>
                  <a:cubicBezTo>
                    <a:pt x="39171" y="159734"/>
                    <a:pt x="32198" y="155362"/>
                    <a:pt x="30602" y="148380"/>
                  </a:cubicBezTo>
                  <a:lnTo>
                    <a:pt x="326" y="15844"/>
                  </a:lnTo>
                  <a:cubicBezTo>
                    <a:pt x="-933" y="10337"/>
                    <a:pt x="1532" y="4651"/>
                    <a:pt x="6418" y="1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1" name="Google Shape;4601;p6"/>
          <p:cNvGrpSpPr/>
          <p:nvPr/>
        </p:nvGrpSpPr>
        <p:grpSpPr>
          <a:xfrm>
            <a:off x="7529835" y="1627700"/>
            <a:ext cx="559820" cy="566238"/>
            <a:chOff x="7529835" y="1627700"/>
            <a:chExt cx="559820" cy="566238"/>
          </a:xfrm>
        </p:grpSpPr>
        <p:sp>
          <p:nvSpPr>
            <p:cNvPr id="4602" name="Google Shape;4602;p6"/>
            <p:cNvSpPr/>
            <p:nvPr/>
          </p:nvSpPr>
          <p:spPr>
            <a:xfrm>
              <a:off x="7542700" y="1640711"/>
              <a:ext cx="534090" cy="540215"/>
            </a:xfrm>
            <a:custGeom>
              <a:rect b="b" l="l" r="r" t="t"/>
              <a:pathLst>
                <a:path extrusionOk="0" h="540215" w="534090">
                  <a:moveTo>
                    <a:pt x="243" y="258502"/>
                  </a:moveTo>
                  <a:cubicBezTo>
                    <a:pt x="6239" y="114712"/>
                    <a:pt x="123397" y="0"/>
                    <a:pt x="267046" y="0"/>
                  </a:cubicBezTo>
                  <a:cubicBezTo>
                    <a:pt x="394796" y="0"/>
                    <a:pt x="501595" y="90724"/>
                    <a:pt x="527888" y="211942"/>
                  </a:cubicBezTo>
                  <a:lnTo>
                    <a:pt x="527873" y="211942"/>
                  </a:lnTo>
                  <a:lnTo>
                    <a:pt x="527880" y="211977"/>
                  </a:lnTo>
                  <a:lnTo>
                    <a:pt x="398383" y="211977"/>
                  </a:lnTo>
                  <a:lnTo>
                    <a:pt x="398377" y="211966"/>
                  </a:lnTo>
                  <a:lnTo>
                    <a:pt x="335771" y="211966"/>
                  </a:lnTo>
                  <a:lnTo>
                    <a:pt x="372684" y="172154"/>
                  </a:lnTo>
                  <a:cubicBezTo>
                    <a:pt x="346482" y="143278"/>
                    <a:pt x="308856" y="125176"/>
                    <a:pt x="267049" y="125176"/>
                  </a:cubicBezTo>
                  <a:cubicBezTo>
                    <a:pt x="187901" y="125176"/>
                    <a:pt x="123736" y="190054"/>
                    <a:pt x="123710" y="270095"/>
                  </a:cubicBezTo>
                  <a:lnTo>
                    <a:pt x="0" y="270095"/>
                  </a:lnTo>
                  <a:cubicBezTo>
                    <a:pt x="1" y="266211"/>
                    <a:pt x="82" y="262346"/>
                    <a:pt x="243" y="258502"/>
                  </a:cubicBezTo>
                  <a:close/>
                  <a:moveTo>
                    <a:pt x="446893" y="270121"/>
                  </a:moveTo>
                  <a:lnTo>
                    <a:pt x="534090" y="270121"/>
                  </a:lnTo>
                  <a:cubicBezTo>
                    <a:pt x="534089" y="274072"/>
                    <a:pt x="534005" y="278003"/>
                    <a:pt x="533839" y="281913"/>
                  </a:cubicBezTo>
                  <a:cubicBezTo>
                    <a:pt x="527743" y="425610"/>
                    <a:pt x="410626" y="540216"/>
                    <a:pt x="267044" y="540216"/>
                  </a:cubicBezTo>
                  <a:cubicBezTo>
                    <a:pt x="139294" y="540216"/>
                    <a:pt x="32495" y="449492"/>
                    <a:pt x="6202" y="328273"/>
                  </a:cubicBezTo>
                  <a:lnTo>
                    <a:pt x="6217" y="328273"/>
                  </a:lnTo>
                  <a:lnTo>
                    <a:pt x="6210" y="328238"/>
                  </a:lnTo>
                  <a:lnTo>
                    <a:pt x="96592" y="328238"/>
                  </a:lnTo>
                  <a:lnTo>
                    <a:pt x="96594" y="328245"/>
                  </a:lnTo>
                  <a:lnTo>
                    <a:pt x="198317" y="328245"/>
                  </a:lnTo>
                  <a:lnTo>
                    <a:pt x="160333" y="366928"/>
                  </a:lnTo>
                  <a:cubicBezTo>
                    <a:pt x="186576" y="396505"/>
                    <a:pt x="224664" y="415110"/>
                    <a:pt x="267049" y="415110"/>
                  </a:cubicBezTo>
                  <a:cubicBezTo>
                    <a:pt x="346208" y="415110"/>
                    <a:pt x="410380" y="350213"/>
                    <a:pt x="410387" y="270156"/>
                  </a:cubicBezTo>
                  <a:lnTo>
                    <a:pt x="446893" y="270156"/>
                  </a:lnTo>
                  <a:lnTo>
                    <a:pt x="446893" y="270121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6"/>
            <p:cNvSpPr/>
            <p:nvPr/>
          </p:nvSpPr>
          <p:spPr>
            <a:xfrm>
              <a:off x="7529835" y="1627700"/>
              <a:ext cx="559820" cy="566238"/>
            </a:xfrm>
            <a:custGeom>
              <a:rect b="b" l="l" r="r" t="t"/>
              <a:pathLst>
                <a:path extrusionOk="0" h="566238" w="559820">
                  <a:moveTo>
                    <a:pt x="255" y="270965"/>
                  </a:moveTo>
                  <a:cubicBezTo>
                    <a:pt x="6540" y="120238"/>
                    <a:pt x="129338" y="0"/>
                    <a:pt x="279911" y="0"/>
                  </a:cubicBezTo>
                  <a:cubicBezTo>
                    <a:pt x="413832" y="0"/>
                    <a:pt x="525759" y="95104"/>
                    <a:pt x="553320" y="222165"/>
                  </a:cubicBezTo>
                  <a:cubicBezTo>
                    <a:pt x="553728" y="224048"/>
                    <a:pt x="553713" y="225973"/>
                    <a:pt x="553306" y="227807"/>
                  </a:cubicBezTo>
                  <a:cubicBezTo>
                    <a:pt x="552882" y="229739"/>
                    <a:pt x="552022" y="231571"/>
                    <a:pt x="550765" y="233151"/>
                  </a:cubicBezTo>
                  <a:cubicBezTo>
                    <a:pt x="548322" y="236217"/>
                    <a:pt x="544638" y="238000"/>
                    <a:pt x="540745" y="238000"/>
                  </a:cubicBezTo>
                  <a:lnTo>
                    <a:pt x="411248" y="238000"/>
                  </a:lnTo>
                  <a:cubicBezTo>
                    <a:pt x="411068" y="238000"/>
                    <a:pt x="410890" y="237996"/>
                    <a:pt x="410712" y="237989"/>
                  </a:cubicBezTo>
                  <a:lnTo>
                    <a:pt x="348637" y="237989"/>
                  </a:lnTo>
                  <a:cubicBezTo>
                    <a:pt x="343509" y="237989"/>
                    <a:pt x="338870" y="234908"/>
                    <a:pt x="336832" y="230149"/>
                  </a:cubicBezTo>
                  <a:cubicBezTo>
                    <a:pt x="334793" y="225390"/>
                    <a:pt x="335744" y="219860"/>
                    <a:pt x="339252" y="216077"/>
                  </a:cubicBezTo>
                  <a:lnTo>
                    <a:pt x="367632" y="185469"/>
                  </a:lnTo>
                  <a:cubicBezTo>
                    <a:pt x="344452" y="164164"/>
                    <a:pt x="313688" y="151199"/>
                    <a:pt x="279914" y="151199"/>
                  </a:cubicBezTo>
                  <a:cubicBezTo>
                    <a:pt x="207870" y="151199"/>
                    <a:pt x="149465" y="210253"/>
                    <a:pt x="149441" y="283110"/>
                  </a:cubicBezTo>
                  <a:cubicBezTo>
                    <a:pt x="149439" y="290294"/>
                    <a:pt x="143679" y="296118"/>
                    <a:pt x="136575" y="296118"/>
                  </a:cubicBezTo>
                  <a:lnTo>
                    <a:pt x="12865" y="296118"/>
                  </a:lnTo>
                  <a:cubicBezTo>
                    <a:pt x="9453" y="296118"/>
                    <a:pt x="6180" y="294746"/>
                    <a:pt x="3767" y="292306"/>
                  </a:cubicBezTo>
                  <a:cubicBezTo>
                    <a:pt x="1355" y="289865"/>
                    <a:pt x="-1" y="286555"/>
                    <a:pt x="0" y="283104"/>
                  </a:cubicBezTo>
                  <a:cubicBezTo>
                    <a:pt x="1" y="279037"/>
                    <a:pt x="86" y="274989"/>
                    <a:pt x="255" y="270965"/>
                  </a:cubicBezTo>
                  <a:close/>
                  <a:moveTo>
                    <a:pt x="12865" y="271503"/>
                  </a:moveTo>
                  <a:lnTo>
                    <a:pt x="255" y="270965"/>
                  </a:lnTo>
                  <a:lnTo>
                    <a:pt x="12865" y="271503"/>
                  </a:lnTo>
                  <a:close/>
                  <a:moveTo>
                    <a:pt x="26052" y="270095"/>
                  </a:moveTo>
                  <a:lnTo>
                    <a:pt x="124236" y="270095"/>
                  </a:lnTo>
                  <a:cubicBezTo>
                    <a:pt x="130802" y="188955"/>
                    <a:pt x="197993" y="125176"/>
                    <a:pt x="279914" y="125176"/>
                  </a:cubicBezTo>
                  <a:cubicBezTo>
                    <a:pt x="325474" y="125176"/>
                    <a:pt x="366492" y="144919"/>
                    <a:pt x="395028" y="176368"/>
                  </a:cubicBezTo>
                  <a:cubicBezTo>
                    <a:pt x="399579" y="181384"/>
                    <a:pt x="399538" y="189099"/>
                    <a:pt x="394934" y="194065"/>
                  </a:cubicBezTo>
                  <a:lnTo>
                    <a:pt x="378337" y="211966"/>
                  </a:lnTo>
                  <a:lnTo>
                    <a:pt x="411243" y="211966"/>
                  </a:lnTo>
                  <a:cubicBezTo>
                    <a:pt x="411422" y="211966"/>
                    <a:pt x="411600" y="211970"/>
                    <a:pt x="411779" y="211977"/>
                  </a:cubicBezTo>
                  <a:lnTo>
                    <a:pt x="524243" y="211977"/>
                  </a:lnTo>
                  <a:cubicBezTo>
                    <a:pt x="493745" y="104590"/>
                    <a:pt x="395887" y="26023"/>
                    <a:pt x="279911" y="26023"/>
                  </a:cubicBezTo>
                  <a:cubicBezTo>
                    <a:pt x="143842" y="26023"/>
                    <a:pt x="32739" y="134163"/>
                    <a:pt x="26052" y="270095"/>
                  </a:cubicBezTo>
                  <a:close/>
                  <a:moveTo>
                    <a:pt x="399461" y="230204"/>
                  </a:moveTo>
                  <a:cubicBezTo>
                    <a:pt x="399461" y="230205"/>
                    <a:pt x="399462" y="230206"/>
                    <a:pt x="399462" y="230206"/>
                  </a:cubicBezTo>
                  <a:lnTo>
                    <a:pt x="399461" y="230204"/>
                  </a:lnTo>
                  <a:close/>
                  <a:moveTo>
                    <a:pt x="458809" y="270156"/>
                  </a:moveTo>
                  <a:lnTo>
                    <a:pt x="423252" y="270156"/>
                  </a:lnTo>
                  <a:cubicBezTo>
                    <a:pt x="416148" y="270156"/>
                    <a:pt x="410387" y="275981"/>
                    <a:pt x="410387" y="283166"/>
                  </a:cubicBezTo>
                  <a:cubicBezTo>
                    <a:pt x="410381" y="356038"/>
                    <a:pt x="351968" y="415110"/>
                    <a:pt x="279914" y="415110"/>
                  </a:cubicBezTo>
                  <a:cubicBezTo>
                    <a:pt x="245694" y="415110"/>
                    <a:pt x="214562" y="401800"/>
                    <a:pt x="191280" y="379990"/>
                  </a:cubicBezTo>
                  <a:lnTo>
                    <a:pt x="220311" y="350425"/>
                  </a:lnTo>
                  <a:cubicBezTo>
                    <a:pt x="223971" y="346697"/>
                    <a:pt x="225056" y="341108"/>
                    <a:pt x="223059" y="336257"/>
                  </a:cubicBezTo>
                  <a:cubicBezTo>
                    <a:pt x="221063" y="331406"/>
                    <a:pt x="216378" y="328245"/>
                    <a:pt x="211182" y="328245"/>
                  </a:cubicBezTo>
                  <a:lnTo>
                    <a:pt x="109881" y="328245"/>
                  </a:lnTo>
                  <a:cubicBezTo>
                    <a:pt x="109741" y="328241"/>
                    <a:pt x="109599" y="328238"/>
                    <a:pt x="109457" y="328238"/>
                  </a:cubicBezTo>
                  <a:lnTo>
                    <a:pt x="19075" y="328238"/>
                  </a:lnTo>
                  <a:cubicBezTo>
                    <a:pt x="15179" y="328238"/>
                    <a:pt x="11493" y="330024"/>
                    <a:pt x="9051" y="333094"/>
                  </a:cubicBezTo>
                  <a:cubicBezTo>
                    <a:pt x="7796" y="334672"/>
                    <a:pt x="6940" y="336501"/>
                    <a:pt x="6516" y="338428"/>
                  </a:cubicBezTo>
                  <a:cubicBezTo>
                    <a:pt x="6108" y="340263"/>
                    <a:pt x="6092" y="342189"/>
                    <a:pt x="6501" y="344073"/>
                  </a:cubicBezTo>
                  <a:cubicBezTo>
                    <a:pt x="34061" y="471134"/>
                    <a:pt x="145988" y="566238"/>
                    <a:pt x="279909" y="566238"/>
                  </a:cubicBezTo>
                  <a:cubicBezTo>
                    <a:pt x="430412" y="566238"/>
                    <a:pt x="553166" y="446113"/>
                    <a:pt x="559557" y="295485"/>
                  </a:cubicBezTo>
                  <a:cubicBezTo>
                    <a:pt x="559732" y="291389"/>
                    <a:pt x="559820" y="287272"/>
                    <a:pt x="559820" y="283134"/>
                  </a:cubicBezTo>
                  <a:cubicBezTo>
                    <a:pt x="559821" y="279683"/>
                    <a:pt x="558466" y="276374"/>
                    <a:pt x="556053" y="273933"/>
                  </a:cubicBezTo>
                  <a:cubicBezTo>
                    <a:pt x="553640" y="271492"/>
                    <a:pt x="550368" y="270121"/>
                    <a:pt x="546955" y="270121"/>
                  </a:cubicBezTo>
                  <a:lnTo>
                    <a:pt x="459758" y="270121"/>
                  </a:lnTo>
                  <a:cubicBezTo>
                    <a:pt x="459439" y="270121"/>
                    <a:pt x="459122" y="270133"/>
                    <a:pt x="458809" y="270156"/>
                  </a:cubicBezTo>
                  <a:close/>
                  <a:moveTo>
                    <a:pt x="533769" y="296144"/>
                  </a:moveTo>
                  <a:lnTo>
                    <a:pt x="460707" y="296144"/>
                  </a:lnTo>
                  <a:cubicBezTo>
                    <a:pt x="460394" y="296167"/>
                    <a:pt x="460077" y="296179"/>
                    <a:pt x="459758" y="296179"/>
                  </a:cubicBezTo>
                  <a:lnTo>
                    <a:pt x="435594" y="296179"/>
                  </a:lnTo>
                  <a:cubicBezTo>
                    <a:pt x="429046" y="377335"/>
                    <a:pt x="361847" y="441133"/>
                    <a:pt x="279914" y="441133"/>
                  </a:cubicBezTo>
                  <a:cubicBezTo>
                    <a:pt x="233723" y="441133"/>
                    <a:pt x="192203" y="420840"/>
                    <a:pt x="163623" y="388629"/>
                  </a:cubicBezTo>
                  <a:cubicBezTo>
                    <a:pt x="159070" y="383497"/>
                    <a:pt x="159266" y="375664"/>
                    <a:pt x="164070" y="370771"/>
                  </a:cubicBezTo>
                  <a:lnTo>
                    <a:pt x="180274" y="354268"/>
                  </a:lnTo>
                  <a:lnTo>
                    <a:pt x="109459" y="354268"/>
                  </a:lnTo>
                  <a:cubicBezTo>
                    <a:pt x="109317" y="354268"/>
                    <a:pt x="109176" y="354266"/>
                    <a:pt x="109035" y="354261"/>
                  </a:cubicBezTo>
                  <a:lnTo>
                    <a:pt x="35578" y="354261"/>
                  </a:lnTo>
                  <a:cubicBezTo>
                    <a:pt x="66075" y="461649"/>
                    <a:pt x="163933" y="540216"/>
                    <a:pt x="279909" y="540216"/>
                  </a:cubicBezTo>
                  <a:cubicBezTo>
                    <a:pt x="415979" y="540216"/>
                    <a:pt x="527082" y="432075"/>
                    <a:pt x="533769" y="29614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6"/>
            <p:cNvSpPr/>
            <p:nvPr/>
          </p:nvSpPr>
          <p:spPr>
            <a:xfrm>
              <a:off x="7914632" y="1709680"/>
              <a:ext cx="96253" cy="100664"/>
            </a:xfrm>
            <a:custGeom>
              <a:rect b="b" l="l" r="r" t="t"/>
              <a:pathLst>
                <a:path extrusionOk="0" h="100664" w="96253">
                  <a:moveTo>
                    <a:pt x="1743" y="6477"/>
                  </a:moveTo>
                  <a:cubicBezTo>
                    <a:pt x="5313" y="264"/>
                    <a:pt x="13187" y="-1847"/>
                    <a:pt x="19331" y="1763"/>
                  </a:cubicBezTo>
                  <a:cubicBezTo>
                    <a:pt x="34624" y="10750"/>
                    <a:pt x="51700" y="26675"/>
                    <a:pt x="65428" y="41730"/>
                  </a:cubicBezTo>
                  <a:cubicBezTo>
                    <a:pt x="72397" y="49374"/>
                    <a:pt x="78749" y="57063"/>
                    <a:pt x="83831" y="63942"/>
                  </a:cubicBezTo>
                  <a:cubicBezTo>
                    <a:pt x="88725" y="70568"/>
                    <a:pt x="93035" y="77231"/>
                    <a:pt x="95264" y="82655"/>
                  </a:cubicBezTo>
                  <a:cubicBezTo>
                    <a:pt x="97993" y="89290"/>
                    <a:pt x="94886" y="96906"/>
                    <a:pt x="88325" y="99664"/>
                  </a:cubicBezTo>
                  <a:cubicBezTo>
                    <a:pt x="81764" y="102423"/>
                    <a:pt x="74234" y="99281"/>
                    <a:pt x="71506" y="92645"/>
                  </a:cubicBezTo>
                  <a:cubicBezTo>
                    <a:pt x="70563" y="90353"/>
                    <a:pt x="67880" y="85829"/>
                    <a:pt x="63217" y="79517"/>
                  </a:cubicBezTo>
                  <a:cubicBezTo>
                    <a:pt x="58741" y="73457"/>
                    <a:pt x="52972" y="66457"/>
                    <a:pt x="46512" y="59372"/>
                  </a:cubicBezTo>
                  <a:cubicBezTo>
                    <a:pt x="33383" y="44973"/>
                    <a:pt x="18373" y="31296"/>
                    <a:pt x="6404" y="24264"/>
                  </a:cubicBezTo>
                  <a:cubicBezTo>
                    <a:pt x="261" y="20654"/>
                    <a:pt x="-1826" y="12690"/>
                    <a:pt x="1743" y="6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5" name="Google Shape;4605;p6"/>
          <p:cNvGrpSpPr/>
          <p:nvPr/>
        </p:nvGrpSpPr>
        <p:grpSpPr>
          <a:xfrm>
            <a:off x="8672182" y="1651388"/>
            <a:ext cx="544795" cy="538385"/>
            <a:chOff x="8672182" y="1651388"/>
            <a:chExt cx="544795" cy="538385"/>
          </a:xfrm>
        </p:grpSpPr>
        <p:sp>
          <p:nvSpPr>
            <p:cNvPr id="4606" name="Google Shape;4606;p6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6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8" name="Google Shape;4608;p6"/>
          <p:cNvGrpSpPr/>
          <p:nvPr/>
        </p:nvGrpSpPr>
        <p:grpSpPr>
          <a:xfrm>
            <a:off x="9829094" y="1732330"/>
            <a:ext cx="554326" cy="384629"/>
            <a:chOff x="9829094" y="1732330"/>
            <a:chExt cx="554326" cy="384629"/>
          </a:xfrm>
        </p:grpSpPr>
        <p:sp>
          <p:nvSpPr>
            <p:cNvPr id="4609" name="Google Shape;4609;p6"/>
            <p:cNvSpPr/>
            <p:nvPr/>
          </p:nvSpPr>
          <p:spPr>
            <a:xfrm>
              <a:off x="9829094" y="1732330"/>
              <a:ext cx="554326" cy="384629"/>
            </a:xfrm>
            <a:custGeom>
              <a:rect b="b" l="l" r="r" t="t"/>
              <a:pathLst>
                <a:path extrusionOk="0" h="384629" w="554326">
                  <a:moveTo>
                    <a:pt x="32276" y="0"/>
                  </a:moveTo>
                  <a:cubicBezTo>
                    <a:pt x="14451" y="0"/>
                    <a:pt x="0" y="14325"/>
                    <a:pt x="0" y="31995"/>
                  </a:cubicBezTo>
                  <a:lnTo>
                    <a:pt x="0" y="352634"/>
                  </a:lnTo>
                  <a:cubicBezTo>
                    <a:pt x="0" y="370305"/>
                    <a:pt x="14451" y="384629"/>
                    <a:pt x="32276" y="384629"/>
                  </a:cubicBezTo>
                  <a:lnTo>
                    <a:pt x="522051" y="384629"/>
                  </a:lnTo>
                  <a:cubicBezTo>
                    <a:pt x="539877" y="384629"/>
                    <a:pt x="554327" y="370305"/>
                    <a:pt x="554327" y="352634"/>
                  </a:cubicBezTo>
                  <a:lnTo>
                    <a:pt x="554327" y="31995"/>
                  </a:lnTo>
                  <a:cubicBezTo>
                    <a:pt x="554327" y="14325"/>
                    <a:pt x="539877" y="0"/>
                    <a:pt x="522051" y="0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6"/>
            <p:cNvSpPr/>
            <p:nvPr/>
          </p:nvSpPr>
          <p:spPr>
            <a:xfrm>
              <a:off x="9880175" y="1791022"/>
              <a:ext cx="450609" cy="269210"/>
            </a:xfrm>
            <a:custGeom>
              <a:rect b="b" l="l" r="r" t="t"/>
              <a:pathLst>
                <a:path extrusionOk="0" h="269210" w="450609">
                  <a:moveTo>
                    <a:pt x="22073" y="3781"/>
                  </a:moveTo>
                  <a:cubicBezTo>
                    <a:pt x="17049" y="-1235"/>
                    <a:pt x="8875" y="-1264"/>
                    <a:pt x="3814" y="3716"/>
                  </a:cubicBezTo>
                  <a:cubicBezTo>
                    <a:pt x="-1246" y="8695"/>
                    <a:pt x="-1275" y="16799"/>
                    <a:pt x="3748" y="21815"/>
                  </a:cubicBezTo>
                  <a:lnTo>
                    <a:pt x="117118" y="135013"/>
                  </a:lnTo>
                  <a:lnTo>
                    <a:pt x="3781" y="247362"/>
                  </a:lnTo>
                  <a:cubicBezTo>
                    <a:pt x="-1260" y="252360"/>
                    <a:pt x="-1260" y="260463"/>
                    <a:pt x="3781" y="265462"/>
                  </a:cubicBezTo>
                  <a:cubicBezTo>
                    <a:pt x="8823" y="270459"/>
                    <a:pt x="16998" y="270459"/>
                    <a:pt x="22040" y="265462"/>
                  </a:cubicBezTo>
                  <a:lnTo>
                    <a:pt x="135310" y="153178"/>
                  </a:lnTo>
                  <a:lnTo>
                    <a:pt x="216139" y="233884"/>
                  </a:lnTo>
                  <a:cubicBezTo>
                    <a:pt x="218563" y="236304"/>
                    <a:pt x="221861" y="237665"/>
                    <a:pt x="225301" y="237665"/>
                  </a:cubicBezTo>
                  <a:cubicBezTo>
                    <a:pt x="228741" y="237665"/>
                    <a:pt x="232039" y="236304"/>
                    <a:pt x="234463" y="233884"/>
                  </a:cubicBezTo>
                  <a:lnTo>
                    <a:pt x="315297" y="153175"/>
                  </a:lnTo>
                  <a:lnTo>
                    <a:pt x="428570" y="265462"/>
                  </a:lnTo>
                  <a:cubicBezTo>
                    <a:pt x="433612" y="270459"/>
                    <a:pt x="441787" y="270459"/>
                    <a:pt x="446828" y="265462"/>
                  </a:cubicBezTo>
                  <a:cubicBezTo>
                    <a:pt x="451870" y="260463"/>
                    <a:pt x="451870" y="252360"/>
                    <a:pt x="446828" y="247362"/>
                  </a:cubicBezTo>
                  <a:lnTo>
                    <a:pt x="333490" y="135011"/>
                  </a:lnTo>
                  <a:lnTo>
                    <a:pt x="446861" y="21815"/>
                  </a:lnTo>
                  <a:cubicBezTo>
                    <a:pt x="451884" y="16799"/>
                    <a:pt x="451855" y="8696"/>
                    <a:pt x="446795" y="3716"/>
                  </a:cubicBezTo>
                  <a:cubicBezTo>
                    <a:pt x="441735" y="-1264"/>
                    <a:pt x="433561" y="-1235"/>
                    <a:pt x="428537" y="3781"/>
                  </a:cubicBezTo>
                  <a:lnTo>
                    <a:pt x="225301" y="206702"/>
                  </a:lnTo>
                  <a:lnTo>
                    <a:pt x="22073" y="3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1" name="Google Shape;4611;p6"/>
          <p:cNvGrpSpPr/>
          <p:nvPr/>
        </p:nvGrpSpPr>
        <p:grpSpPr>
          <a:xfrm>
            <a:off x="10939619" y="1667647"/>
            <a:ext cx="591759" cy="538702"/>
            <a:chOff x="10939619" y="1667647"/>
            <a:chExt cx="591759" cy="538702"/>
          </a:xfrm>
        </p:grpSpPr>
        <p:sp>
          <p:nvSpPr>
            <p:cNvPr id="4612" name="Google Shape;4612;p6"/>
            <p:cNvSpPr/>
            <p:nvPr/>
          </p:nvSpPr>
          <p:spPr>
            <a:xfrm>
              <a:off x="10939619" y="1667647"/>
              <a:ext cx="591759" cy="538702"/>
            </a:xfrm>
            <a:custGeom>
              <a:rect b="b" l="l" r="r" t="t"/>
              <a:pathLst>
                <a:path extrusionOk="0" h="538702" w="591759">
                  <a:moveTo>
                    <a:pt x="30887" y="30523"/>
                  </a:moveTo>
                  <a:cubicBezTo>
                    <a:pt x="-6973" y="67937"/>
                    <a:pt x="-9890" y="127222"/>
                    <a:pt x="21378" y="170496"/>
                  </a:cubicBezTo>
                  <a:cubicBezTo>
                    <a:pt x="27641" y="179165"/>
                    <a:pt x="40167" y="179091"/>
                    <a:pt x="47789" y="171560"/>
                  </a:cubicBezTo>
                  <a:lnTo>
                    <a:pt x="173602" y="47227"/>
                  </a:lnTo>
                  <a:cubicBezTo>
                    <a:pt x="181224" y="39694"/>
                    <a:pt x="181298" y="27316"/>
                    <a:pt x="172525" y="21126"/>
                  </a:cubicBezTo>
                  <a:cubicBezTo>
                    <a:pt x="128737" y="-9773"/>
                    <a:pt x="68746" y="-6891"/>
                    <a:pt x="30887" y="30523"/>
                  </a:cubicBezTo>
                  <a:close/>
                  <a:moveTo>
                    <a:pt x="570381" y="170496"/>
                  </a:moveTo>
                  <a:cubicBezTo>
                    <a:pt x="601649" y="127222"/>
                    <a:pt x="598732" y="67937"/>
                    <a:pt x="560872" y="30523"/>
                  </a:cubicBezTo>
                  <a:cubicBezTo>
                    <a:pt x="523012" y="-6891"/>
                    <a:pt x="463022" y="-9773"/>
                    <a:pt x="419233" y="21126"/>
                  </a:cubicBezTo>
                  <a:cubicBezTo>
                    <a:pt x="410461" y="27316"/>
                    <a:pt x="410535" y="39694"/>
                    <a:pt x="418157" y="47227"/>
                  </a:cubicBezTo>
                  <a:lnTo>
                    <a:pt x="543970" y="171560"/>
                  </a:lnTo>
                  <a:cubicBezTo>
                    <a:pt x="551592" y="179091"/>
                    <a:pt x="564117" y="179165"/>
                    <a:pt x="570381" y="170496"/>
                  </a:cubicBezTo>
                  <a:close/>
                  <a:moveTo>
                    <a:pt x="536680" y="300735"/>
                  </a:moveTo>
                  <a:cubicBezTo>
                    <a:pt x="536680" y="432161"/>
                    <a:pt x="428870" y="538702"/>
                    <a:pt x="295880" y="538702"/>
                  </a:cubicBezTo>
                  <a:cubicBezTo>
                    <a:pt x="162890" y="538702"/>
                    <a:pt x="55079" y="432161"/>
                    <a:pt x="55079" y="300735"/>
                  </a:cubicBezTo>
                  <a:cubicBezTo>
                    <a:pt x="55079" y="169309"/>
                    <a:pt x="162890" y="62768"/>
                    <a:pt x="295880" y="62768"/>
                  </a:cubicBezTo>
                  <a:cubicBezTo>
                    <a:pt x="428870" y="62768"/>
                    <a:pt x="536680" y="169309"/>
                    <a:pt x="536680" y="30073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6"/>
            <p:cNvSpPr/>
            <p:nvPr/>
          </p:nvSpPr>
          <p:spPr>
            <a:xfrm>
              <a:off x="11224003" y="1820305"/>
              <a:ext cx="124193" cy="161636"/>
            </a:xfrm>
            <a:custGeom>
              <a:rect b="b" l="l" r="r" t="t"/>
              <a:pathLst>
                <a:path extrusionOk="0" h="161636" w="124193">
                  <a:moveTo>
                    <a:pt x="13011" y="0"/>
                  </a:moveTo>
                  <a:cubicBezTo>
                    <a:pt x="20198" y="0"/>
                    <a:pt x="26023" y="5757"/>
                    <a:pt x="26023" y="12858"/>
                  </a:cubicBezTo>
                  <a:lnTo>
                    <a:pt x="26023" y="135920"/>
                  </a:lnTo>
                  <a:lnTo>
                    <a:pt x="111183" y="135920"/>
                  </a:lnTo>
                  <a:cubicBezTo>
                    <a:pt x="118369" y="135920"/>
                    <a:pt x="124194" y="141676"/>
                    <a:pt x="124194" y="148778"/>
                  </a:cubicBezTo>
                  <a:cubicBezTo>
                    <a:pt x="124194" y="155879"/>
                    <a:pt x="118369" y="161636"/>
                    <a:pt x="111183" y="161636"/>
                  </a:cubicBezTo>
                  <a:lnTo>
                    <a:pt x="13011" y="161636"/>
                  </a:lnTo>
                  <a:cubicBezTo>
                    <a:pt x="5826" y="161636"/>
                    <a:pt x="0" y="155879"/>
                    <a:pt x="0" y="148778"/>
                  </a:cubicBezTo>
                  <a:lnTo>
                    <a:pt x="0" y="12858"/>
                  </a:lnTo>
                  <a:cubicBezTo>
                    <a:pt x="0" y="5757"/>
                    <a:pt x="5826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4" name="Google Shape;4614;p6"/>
          <p:cNvGrpSpPr/>
          <p:nvPr/>
        </p:nvGrpSpPr>
        <p:grpSpPr>
          <a:xfrm>
            <a:off x="10981179" y="3074233"/>
            <a:ext cx="515862" cy="468423"/>
            <a:chOff x="10981179" y="3074233"/>
            <a:chExt cx="515862" cy="468423"/>
          </a:xfrm>
        </p:grpSpPr>
        <p:sp>
          <p:nvSpPr>
            <p:cNvPr id="4615" name="Google Shape;4615;p6"/>
            <p:cNvSpPr/>
            <p:nvPr/>
          </p:nvSpPr>
          <p:spPr>
            <a:xfrm>
              <a:off x="10981179" y="3074233"/>
              <a:ext cx="515862" cy="468423"/>
            </a:xfrm>
            <a:custGeom>
              <a:rect b="b" l="l" r="r" t="t"/>
              <a:pathLst>
                <a:path extrusionOk="0" h="468423" w="515862">
                  <a:moveTo>
                    <a:pt x="147645" y="0"/>
                  </a:moveTo>
                  <a:cubicBezTo>
                    <a:pt x="66092" y="0"/>
                    <a:pt x="0" y="66315"/>
                    <a:pt x="0" y="148144"/>
                  </a:cubicBezTo>
                  <a:cubicBezTo>
                    <a:pt x="0" y="185628"/>
                    <a:pt x="16861" y="224286"/>
                    <a:pt x="40398" y="260302"/>
                  </a:cubicBezTo>
                  <a:cubicBezTo>
                    <a:pt x="64080" y="296539"/>
                    <a:pt x="95429" y="331469"/>
                    <a:pt x="126420" y="361788"/>
                  </a:cubicBezTo>
                  <a:cubicBezTo>
                    <a:pt x="157462" y="392156"/>
                    <a:pt x="188455" y="418196"/>
                    <a:pt x="211661" y="436629"/>
                  </a:cubicBezTo>
                  <a:cubicBezTo>
                    <a:pt x="223273" y="445854"/>
                    <a:pt x="232961" y="453193"/>
                    <a:pt x="239761" y="458237"/>
                  </a:cubicBezTo>
                  <a:cubicBezTo>
                    <a:pt x="243161" y="460759"/>
                    <a:pt x="245841" y="462709"/>
                    <a:pt x="247681" y="464035"/>
                  </a:cubicBezTo>
                  <a:cubicBezTo>
                    <a:pt x="248601" y="464699"/>
                    <a:pt x="249311" y="465205"/>
                    <a:pt x="249796" y="465550"/>
                  </a:cubicBezTo>
                  <a:lnTo>
                    <a:pt x="250353" y="465946"/>
                  </a:lnTo>
                  <a:lnTo>
                    <a:pt x="250543" y="466079"/>
                  </a:lnTo>
                  <a:lnTo>
                    <a:pt x="250555" y="466088"/>
                  </a:lnTo>
                  <a:cubicBezTo>
                    <a:pt x="250559" y="466091"/>
                    <a:pt x="250561" y="466093"/>
                    <a:pt x="257931" y="455529"/>
                  </a:cubicBezTo>
                  <a:lnTo>
                    <a:pt x="250561" y="466093"/>
                  </a:lnTo>
                  <a:cubicBezTo>
                    <a:pt x="254986" y="469200"/>
                    <a:pt x="260875" y="469200"/>
                    <a:pt x="265300" y="466093"/>
                  </a:cubicBezTo>
                  <a:lnTo>
                    <a:pt x="257931" y="455529"/>
                  </a:lnTo>
                  <a:cubicBezTo>
                    <a:pt x="265300" y="466093"/>
                    <a:pt x="265303" y="466091"/>
                    <a:pt x="265307" y="466088"/>
                  </a:cubicBezTo>
                  <a:lnTo>
                    <a:pt x="265319" y="466079"/>
                  </a:lnTo>
                  <a:lnTo>
                    <a:pt x="265509" y="465946"/>
                  </a:lnTo>
                  <a:lnTo>
                    <a:pt x="266066" y="465550"/>
                  </a:lnTo>
                  <a:cubicBezTo>
                    <a:pt x="266551" y="465205"/>
                    <a:pt x="267261" y="464699"/>
                    <a:pt x="268180" y="464035"/>
                  </a:cubicBezTo>
                  <a:cubicBezTo>
                    <a:pt x="270021" y="462709"/>
                    <a:pt x="272701" y="460759"/>
                    <a:pt x="276101" y="458237"/>
                  </a:cubicBezTo>
                  <a:cubicBezTo>
                    <a:pt x="282902" y="453193"/>
                    <a:pt x="292588" y="445854"/>
                    <a:pt x="304201" y="436629"/>
                  </a:cubicBezTo>
                  <a:cubicBezTo>
                    <a:pt x="327407" y="418196"/>
                    <a:pt x="358400" y="392156"/>
                    <a:pt x="389442" y="361788"/>
                  </a:cubicBezTo>
                  <a:cubicBezTo>
                    <a:pt x="420432" y="331469"/>
                    <a:pt x="451782" y="296539"/>
                    <a:pt x="475464" y="260302"/>
                  </a:cubicBezTo>
                  <a:cubicBezTo>
                    <a:pt x="499001" y="224286"/>
                    <a:pt x="515862" y="185628"/>
                    <a:pt x="515862" y="148144"/>
                  </a:cubicBezTo>
                  <a:cubicBezTo>
                    <a:pt x="515862" y="66315"/>
                    <a:pt x="449769" y="0"/>
                    <a:pt x="368217" y="0"/>
                  </a:cubicBezTo>
                  <a:cubicBezTo>
                    <a:pt x="329515" y="0"/>
                    <a:pt x="299456" y="14042"/>
                    <a:pt x="279208" y="27952"/>
                  </a:cubicBezTo>
                  <a:cubicBezTo>
                    <a:pt x="270208" y="34135"/>
                    <a:pt x="263090" y="40327"/>
                    <a:pt x="257931" y="45333"/>
                  </a:cubicBezTo>
                  <a:cubicBezTo>
                    <a:pt x="252772" y="40327"/>
                    <a:pt x="245654" y="34135"/>
                    <a:pt x="236654" y="27952"/>
                  </a:cubicBezTo>
                  <a:cubicBezTo>
                    <a:pt x="216406" y="14042"/>
                    <a:pt x="186347" y="0"/>
                    <a:pt x="147645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6"/>
            <p:cNvSpPr/>
            <p:nvPr/>
          </p:nvSpPr>
          <p:spPr>
            <a:xfrm>
              <a:off x="11051502" y="3135496"/>
              <a:ext cx="110933" cy="103899"/>
            </a:xfrm>
            <a:custGeom>
              <a:rect b="b" l="l" r="r" t="t"/>
              <a:pathLst>
                <a:path extrusionOk="0" h="103899" w="110933">
                  <a:moveTo>
                    <a:pt x="252" y="91970"/>
                  </a:moveTo>
                  <a:cubicBezTo>
                    <a:pt x="-3982" y="35350"/>
                    <a:pt x="45888" y="-7364"/>
                    <a:pt x="100049" y="1063"/>
                  </a:cubicBezTo>
                  <a:cubicBezTo>
                    <a:pt x="107063" y="2154"/>
                    <a:pt x="111867" y="8744"/>
                    <a:pt x="110780" y="15781"/>
                  </a:cubicBezTo>
                  <a:cubicBezTo>
                    <a:pt x="109692" y="22818"/>
                    <a:pt x="103124" y="27638"/>
                    <a:pt x="96111" y="26547"/>
                  </a:cubicBezTo>
                  <a:cubicBezTo>
                    <a:pt x="57337" y="20514"/>
                    <a:pt x="22958" y="50944"/>
                    <a:pt x="25881" y="90040"/>
                  </a:cubicBezTo>
                  <a:cubicBezTo>
                    <a:pt x="26412" y="97141"/>
                    <a:pt x="21106" y="103330"/>
                    <a:pt x="14028" y="103863"/>
                  </a:cubicBezTo>
                  <a:cubicBezTo>
                    <a:pt x="6951" y="104395"/>
                    <a:pt x="783" y="99071"/>
                    <a:pt x="252" y="919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7" name="Google Shape;4617;p6"/>
          <p:cNvGrpSpPr/>
          <p:nvPr/>
        </p:nvGrpSpPr>
        <p:grpSpPr>
          <a:xfrm>
            <a:off x="9843235" y="3091243"/>
            <a:ext cx="538019" cy="438983"/>
            <a:chOff x="9843235" y="3091243"/>
            <a:chExt cx="538019" cy="438983"/>
          </a:xfrm>
        </p:grpSpPr>
        <p:sp>
          <p:nvSpPr>
            <p:cNvPr id="4618" name="Google Shape;4618;p6"/>
            <p:cNvSpPr/>
            <p:nvPr/>
          </p:nvSpPr>
          <p:spPr>
            <a:xfrm>
              <a:off x="9843235" y="3091243"/>
              <a:ext cx="538019" cy="438983"/>
            </a:xfrm>
            <a:custGeom>
              <a:rect b="b" l="l" r="r" t="t"/>
              <a:pathLst>
                <a:path extrusionOk="0" h="438983" w="538019">
                  <a:moveTo>
                    <a:pt x="141011" y="0"/>
                  </a:moveTo>
                  <a:cubicBezTo>
                    <a:pt x="99438" y="0"/>
                    <a:pt x="63887" y="27036"/>
                    <a:pt x="39409" y="66381"/>
                  </a:cubicBezTo>
                  <a:cubicBezTo>
                    <a:pt x="14798" y="105941"/>
                    <a:pt x="0" y="159779"/>
                    <a:pt x="0" y="218567"/>
                  </a:cubicBezTo>
                  <a:cubicBezTo>
                    <a:pt x="0" y="277356"/>
                    <a:pt x="14798" y="331194"/>
                    <a:pt x="39409" y="370753"/>
                  </a:cubicBezTo>
                  <a:cubicBezTo>
                    <a:pt x="63887" y="410098"/>
                    <a:pt x="99438" y="437134"/>
                    <a:pt x="141011" y="437134"/>
                  </a:cubicBezTo>
                  <a:cubicBezTo>
                    <a:pt x="182584" y="437134"/>
                    <a:pt x="218135" y="410098"/>
                    <a:pt x="242613" y="370753"/>
                  </a:cubicBezTo>
                  <a:cubicBezTo>
                    <a:pt x="253310" y="353558"/>
                    <a:pt x="262154" y="333666"/>
                    <a:pt x="268734" y="311841"/>
                  </a:cubicBezTo>
                  <a:cubicBezTo>
                    <a:pt x="275369" y="334392"/>
                    <a:pt x="284407" y="354922"/>
                    <a:pt x="295406" y="372602"/>
                  </a:cubicBezTo>
                  <a:cubicBezTo>
                    <a:pt x="319884" y="411947"/>
                    <a:pt x="355435" y="438983"/>
                    <a:pt x="397008" y="438983"/>
                  </a:cubicBezTo>
                  <a:cubicBezTo>
                    <a:pt x="438581" y="438983"/>
                    <a:pt x="474132" y="411947"/>
                    <a:pt x="498610" y="372602"/>
                  </a:cubicBezTo>
                  <a:cubicBezTo>
                    <a:pt x="523221" y="333042"/>
                    <a:pt x="538020" y="279204"/>
                    <a:pt x="538020" y="220416"/>
                  </a:cubicBezTo>
                  <a:cubicBezTo>
                    <a:pt x="538020" y="161627"/>
                    <a:pt x="523221" y="107790"/>
                    <a:pt x="498610" y="68231"/>
                  </a:cubicBezTo>
                  <a:cubicBezTo>
                    <a:pt x="474132" y="28885"/>
                    <a:pt x="438581" y="1849"/>
                    <a:pt x="397008" y="1849"/>
                  </a:cubicBezTo>
                  <a:cubicBezTo>
                    <a:pt x="355435" y="1849"/>
                    <a:pt x="319884" y="28885"/>
                    <a:pt x="295406" y="68231"/>
                  </a:cubicBezTo>
                  <a:cubicBezTo>
                    <a:pt x="284709" y="85425"/>
                    <a:pt x="275865" y="105317"/>
                    <a:pt x="269285" y="127142"/>
                  </a:cubicBezTo>
                  <a:cubicBezTo>
                    <a:pt x="262651" y="104592"/>
                    <a:pt x="253612" y="84061"/>
                    <a:pt x="242613" y="66381"/>
                  </a:cubicBezTo>
                  <a:cubicBezTo>
                    <a:pt x="218135" y="27036"/>
                    <a:pt x="182584" y="0"/>
                    <a:pt x="141011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6"/>
            <p:cNvSpPr/>
            <p:nvPr/>
          </p:nvSpPr>
          <p:spPr>
            <a:xfrm>
              <a:off x="9896097" y="3263405"/>
              <a:ext cx="353923" cy="96504"/>
            </a:xfrm>
            <a:custGeom>
              <a:rect b="b" l="l" r="r" t="t"/>
              <a:pathLst>
                <a:path extrusionOk="0" h="96504" w="353923">
                  <a:moveTo>
                    <a:pt x="48962" y="0"/>
                  </a:moveTo>
                  <a:cubicBezTo>
                    <a:pt x="21921" y="0"/>
                    <a:pt x="0" y="21603"/>
                    <a:pt x="0" y="48252"/>
                  </a:cubicBezTo>
                  <a:cubicBezTo>
                    <a:pt x="0" y="74901"/>
                    <a:pt x="21921" y="96504"/>
                    <a:pt x="48962" y="96504"/>
                  </a:cubicBezTo>
                  <a:cubicBezTo>
                    <a:pt x="76003" y="96504"/>
                    <a:pt x="97924" y="74901"/>
                    <a:pt x="97924" y="48252"/>
                  </a:cubicBezTo>
                  <a:cubicBezTo>
                    <a:pt x="97924" y="21603"/>
                    <a:pt x="76003" y="0"/>
                    <a:pt x="48962" y="0"/>
                  </a:cubicBezTo>
                  <a:close/>
                  <a:moveTo>
                    <a:pt x="304962" y="0"/>
                  </a:moveTo>
                  <a:cubicBezTo>
                    <a:pt x="277921" y="0"/>
                    <a:pt x="256000" y="21603"/>
                    <a:pt x="256000" y="48252"/>
                  </a:cubicBezTo>
                  <a:cubicBezTo>
                    <a:pt x="256000" y="74901"/>
                    <a:pt x="277921" y="96504"/>
                    <a:pt x="304962" y="96504"/>
                  </a:cubicBezTo>
                  <a:cubicBezTo>
                    <a:pt x="332003" y="96504"/>
                    <a:pt x="353924" y="74901"/>
                    <a:pt x="353924" y="48252"/>
                  </a:cubicBezTo>
                  <a:cubicBezTo>
                    <a:pt x="353924" y="21603"/>
                    <a:pt x="332003" y="0"/>
                    <a:pt x="304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0" name="Google Shape;4620;p6"/>
          <p:cNvGrpSpPr/>
          <p:nvPr/>
        </p:nvGrpSpPr>
        <p:grpSpPr>
          <a:xfrm>
            <a:off x="7542636" y="3035390"/>
            <a:ext cx="548861" cy="557836"/>
            <a:chOff x="7542636" y="3035390"/>
            <a:chExt cx="548861" cy="557836"/>
          </a:xfrm>
        </p:grpSpPr>
        <p:sp>
          <p:nvSpPr>
            <p:cNvPr id="4621" name="Google Shape;4621;p6"/>
            <p:cNvSpPr/>
            <p:nvPr/>
          </p:nvSpPr>
          <p:spPr>
            <a:xfrm>
              <a:off x="7542636" y="3035390"/>
              <a:ext cx="548861" cy="557836"/>
            </a:xfrm>
            <a:custGeom>
              <a:rect b="b" l="l" r="r" t="t"/>
              <a:pathLst>
                <a:path extrusionOk="0" h="557836" w="548861">
                  <a:moveTo>
                    <a:pt x="28731" y="448265"/>
                  </a:moveTo>
                  <a:cubicBezTo>
                    <a:pt x="89209" y="456841"/>
                    <a:pt x="198085" y="486696"/>
                    <a:pt x="265126" y="553862"/>
                  </a:cubicBezTo>
                  <a:cubicBezTo>
                    <a:pt x="266301" y="555088"/>
                    <a:pt x="267725" y="556091"/>
                    <a:pt x="269344" y="556788"/>
                  </a:cubicBezTo>
                  <a:cubicBezTo>
                    <a:pt x="270810" y="557418"/>
                    <a:pt x="272349" y="557760"/>
                    <a:pt x="273885" y="557825"/>
                  </a:cubicBezTo>
                  <a:cubicBezTo>
                    <a:pt x="274214" y="557838"/>
                    <a:pt x="274542" y="557840"/>
                    <a:pt x="274870" y="557829"/>
                  </a:cubicBezTo>
                  <a:cubicBezTo>
                    <a:pt x="275694" y="557800"/>
                    <a:pt x="276521" y="557693"/>
                    <a:pt x="277340" y="557503"/>
                  </a:cubicBezTo>
                  <a:cubicBezTo>
                    <a:pt x="279810" y="556930"/>
                    <a:pt x="282017" y="555651"/>
                    <a:pt x="283726" y="553872"/>
                  </a:cubicBezTo>
                  <a:cubicBezTo>
                    <a:pt x="350766" y="486699"/>
                    <a:pt x="459650" y="456842"/>
                    <a:pt x="520131" y="448265"/>
                  </a:cubicBezTo>
                  <a:cubicBezTo>
                    <a:pt x="536059" y="446007"/>
                    <a:pt x="548861" y="432481"/>
                    <a:pt x="548861" y="415553"/>
                  </a:cubicBezTo>
                  <a:lnTo>
                    <a:pt x="548861" y="32012"/>
                  </a:lnTo>
                  <a:cubicBezTo>
                    <a:pt x="548861" y="14229"/>
                    <a:pt x="534345" y="-752"/>
                    <a:pt x="515998" y="29"/>
                  </a:cubicBezTo>
                  <a:cubicBezTo>
                    <a:pt x="386957" y="5522"/>
                    <a:pt x="307901" y="63632"/>
                    <a:pt x="274431" y="105225"/>
                  </a:cubicBezTo>
                  <a:cubicBezTo>
                    <a:pt x="240961" y="63632"/>
                    <a:pt x="161905" y="5522"/>
                    <a:pt x="32864" y="29"/>
                  </a:cubicBezTo>
                  <a:cubicBezTo>
                    <a:pt x="14517" y="-752"/>
                    <a:pt x="0" y="14229"/>
                    <a:pt x="0" y="32012"/>
                  </a:cubicBezTo>
                  <a:lnTo>
                    <a:pt x="0" y="415553"/>
                  </a:lnTo>
                  <a:cubicBezTo>
                    <a:pt x="0" y="432481"/>
                    <a:pt x="12802" y="446007"/>
                    <a:pt x="28731" y="44826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6"/>
            <p:cNvSpPr/>
            <p:nvPr/>
          </p:nvSpPr>
          <p:spPr>
            <a:xfrm>
              <a:off x="7805511" y="3228523"/>
              <a:ext cx="25821" cy="241915"/>
            </a:xfrm>
            <a:custGeom>
              <a:rect b="b" l="l" r="r" t="t"/>
              <a:pathLst>
                <a:path extrusionOk="0" h="241915" w="25821">
                  <a:moveTo>
                    <a:pt x="12911" y="241915"/>
                  </a:moveTo>
                  <a:cubicBezTo>
                    <a:pt x="5780" y="241915"/>
                    <a:pt x="0" y="236112"/>
                    <a:pt x="0" y="228954"/>
                  </a:cubicBezTo>
                  <a:lnTo>
                    <a:pt x="0" y="12962"/>
                  </a:lnTo>
                  <a:cubicBezTo>
                    <a:pt x="0" y="5803"/>
                    <a:pt x="5780" y="0"/>
                    <a:pt x="12911" y="0"/>
                  </a:cubicBezTo>
                  <a:cubicBezTo>
                    <a:pt x="20041" y="0"/>
                    <a:pt x="25821" y="5803"/>
                    <a:pt x="25821" y="12962"/>
                  </a:cubicBezTo>
                  <a:lnTo>
                    <a:pt x="25821" y="228954"/>
                  </a:lnTo>
                  <a:cubicBezTo>
                    <a:pt x="25821" y="236112"/>
                    <a:pt x="20041" y="241915"/>
                    <a:pt x="12911" y="2419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3" name="Google Shape;4623;p6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4624" name="Google Shape;4624;p6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5" name="Google Shape;4625;p6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6" name="Google Shape;4626;p6"/>
          <p:cNvGrpSpPr/>
          <p:nvPr/>
        </p:nvGrpSpPr>
        <p:grpSpPr>
          <a:xfrm>
            <a:off x="5277568" y="3028029"/>
            <a:ext cx="495077" cy="550329"/>
            <a:chOff x="5277568" y="3028029"/>
            <a:chExt cx="495077" cy="550329"/>
          </a:xfrm>
        </p:grpSpPr>
        <p:sp>
          <p:nvSpPr>
            <p:cNvPr id="4627" name="Google Shape;4627;p6"/>
            <p:cNvSpPr/>
            <p:nvPr/>
          </p:nvSpPr>
          <p:spPr>
            <a:xfrm>
              <a:off x="5277568" y="3028029"/>
              <a:ext cx="495077" cy="550329"/>
            </a:xfrm>
            <a:custGeom>
              <a:rect b="b" l="l" r="r" t="t"/>
              <a:pathLst>
                <a:path extrusionOk="0" h="550329" w="495077">
                  <a:moveTo>
                    <a:pt x="282399" y="16470"/>
                  </a:moveTo>
                  <a:cubicBezTo>
                    <a:pt x="264338" y="-5490"/>
                    <a:pt x="230740" y="-5490"/>
                    <a:pt x="212678" y="16470"/>
                  </a:cubicBezTo>
                  <a:lnTo>
                    <a:pt x="7412" y="266043"/>
                  </a:lnTo>
                  <a:cubicBezTo>
                    <a:pt x="-9907" y="287101"/>
                    <a:pt x="5060" y="318832"/>
                    <a:pt x="32312" y="318832"/>
                  </a:cubicBezTo>
                  <a:lnTo>
                    <a:pt x="103196" y="318832"/>
                  </a:lnTo>
                  <a:lnTo>
                    <a:pt x="103196" y="505142"/>
                  </a:lnTo>
                  <a:cubicBezTo>
                    <a:pt x="103196" y="530098"/>
                    <a:pt x="123410" y="550329"/>
                    <a:pt x="148346" y="550329"/>
                  </a:cubicBezTo>
                  <a:lnTo>
                    <a:pt x="346752" y="550329"/>
                  </a:lnTo>
                  <a:cubicBezTo>
                    <a:pt x="371688" y="550329"/>
                    <a:pt x="391903" y="530098"/>
                    <a:pt x="391903" y="505142"/>
                  </a:cubicBezTo>
                  <a:lnTo>
                    <a:pt x="391903" y="318832"/>
                  </a:lnTo>
                  <a:lnTo>
                    <a:pt x="462766" y="318832"/>
                  </a:lnTo>
                  <a:cubicBezTo>
                    <a:pt x="490017" y="318832"/>
                    <a:pt x="504985" y="287101"/>
                    <a:pt x="487666" y="266043"/>
                  </a:cubicBezTo>
                  <a:lnTo>
                    <a:pt x="282399" y="1647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8" name="Google Shape;4628;p6"/>
            <p:cNvSpPr/>
            <p:nvPr/>
          </p:nvSpPr>
          <p:spPr>
            <a:xfrm>
              <a:off x="5398746" y="3125589"/>
              <a:ext cx="126289" cy="150666"/>
            </a:xfrm>
            <a:custGeom>
              <a:rect b="b" l="l" r="r" t="t"/>
              <a:pathLst>
                <a:path extrusionOk="0" h="150666" w="126289">
                  <a:moveTo>
                    <a:pt x="121481" y="2857"/>
                  </a:moveTo>
                  <a:cubicBezTo>
                    <a:pt x="127030" y="7330"/>
                    <a:pt x="127904" y="15457"/>
                    <a:pt x="123435" y="21010"/>
                  </a:cubicBezTo>
                  <a:lnTo>
                    <a:pt x="22947" y="145854"/>
                  </a:lnTo>
                  <a:cubicBezTo>
                    <a:pt x="18477" y="151407"/>
                    <a:pt x="10356" y="152282"/>
                    <a:pt x="4808" y="147809"/>
                  </a:cubicBezTo>
                  <a:cubicBezTo>
                    <a:pt x="-740" y="143336"/>
                    <a:pt x="-1615" y="135208"/>
                    <a:pt x="2854" y="129656"/>
                  </a:cubicBezTo>
                  <a:lnTo>
                    <a:pt x="103343" y="4812"/>
                  </a:lnTo>
                  <a:cubicBezTo>
                    <a:pt x="107812" y="-741"/>
                    <a:pt x="115933" y="-1616"/>
                    <a:pt x="121481" y="28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9" name="Google Shape;4629;p6"/>
          <p:cNvGrpSpPr/>
          <p:nvPr/>
        </p:nvGrpSpPr>
        <p:grpSpPr>
          <a:xfrm>
            <a:off x="3016078" y="3024683"/>
            <a:ext cx="432491" cy="557669"/>
            <a:chOff x="3016078" y="3024683"/>
            <a:chExt cx="432491" cy="557669"/>
          </a:xfrm>
        </p:grpSpPr>
        <p:sp>
          <p:nvSpPr>
            <p:cNvPr id="4630" name="Google Shape;4630;p6"/>
            <p:cNvSpPr/>
            <p:nvPr/>
          </p:nvSpPr>
          <p:spPr>
            <a:xfrm>
              <a:off x="3016078" y="3024683"/>
              <a:ext cx="432491" cy="557669"/>
            </a:xfrm>
            <a:custGeom>
              <a:rect b="b" l="l" r="r" t="t"/>
              <a:pathLst>
                <a:path extrusionOk="0" h="557669" w="432491">
                  <a:moveTo>
                    <a:pt x="126391" y="115434"/>
                  </a:moveTo>
                  <a:cubicBezTo>
                    <a:pt x="126391" y="65999"/>
                    <a:pt x="166620" y="25923"/>
                    <a:pt x="216246" y="25923"/>
                  </a:cubicBezTo>
                  <a:cubicBezTo>
                    <a:pt x="265872" y="25923"/>
                    <a:pt x="306101" y="65999"/>
                    <a:pt x="306101" y="115434"/>
                  </a:cubicBezTo>
                  <a:lnTo>
                    <a:pt x="306101" y="169060"/>
                  </a:lnTo>
                  <a:lnTo>
                    <a:pt x="332124" y="169060"/>
                  </a:lnTo>
                  <a:lnTo>
                    <a:pt x="332124" y="115434"/>
                  </a:lnTo>
                  <a:cubicBezTo>
                    <a:pt x="332124" y="51682"/>
                    <a:pt x="280244" y="0"/>
                    <a:pt x="216246" y="0"/>
                  </a:cubicBezTo>
                  <a:cubicBezTo>
                    <a:pt x="152249" y="0"/>
                    <a:pt x="100368" y="51682"/>
                    <a:pt x="100368" y="115434"/>
                  </a:cubicBezTo>
                  <a:lnTo>
                    <a:pt x="100368" y="169060"/>
                  </a:lnTo>
                  <a:lnTo>
                    <a:pt x="126391" y="169060"/>
                  </a:lnTo>
                  <a:lnTo>
                    <a:pt x="126391" y="115434"/>
                  </a:lnTo>
                  <a:close/>
                  <a:moveTo>
                    <a:pt x="0" y="201476"/>
                  </a:moveTo>
                  <a:cubicBezTo>
                    <a:pt x="0" y="183579"/>
                    <a:pt x="14564" y="169072"/>
                    <a:pt x="32528" y="169072"/>
                  </a:cubicBezTo>
                  <a:lnTo>
                    <a:pt x="399963" y="169072"/>
                  </a:lnTo>
                  <a:cubicBezTo>
                    <a:pt x="417928" y="169072"/>
                    <a:pt x="432492" y="183579"/>
                    <a:pt x="432492" y="201476"/>
                  </a:cubicBezTo>
                  <a:lnTo>
                    <a:pt x="432492" y="525266"/>
                  </a:lnTo>
                  <a:cubicBezTo>
                    <a:pt x="432492" y="543163"/>
                    <a:pt x="417928" y="557670"/>
                    <a:pt x="399963" y="557670"/>
                  </a:cubicBezTo>
                  <a:lnTo>
                    <a:pt x="32528" y="557670"/>
                  </a:lnTo>
                  <a:cubicBezTo>
                    <a:pt x="14564" y="557670"/>
                    <a:pt x="0" y="543163"/>
                    <a:pt x="0" y="525266"/>
                  </a:cubicBezTo>
                  <a:lnTo>
                    <a:pt x="0" y="20147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1" name="Google Shape;4631;p6"/>
            <p:cNvSpPr/>
            <p:nvPr/>
          </p:nvSpPr>
          <p:spPr>
            <a:xfrm>
              <a:off x="3187999" y="3302672"/>
              <a:ext cx="88642" cy="161202"/>
            </a:xfrm>
            <a:custGeom>
              <a:rect b="b" l="l" r="r" t="t"/>
              <a:pathLst>
                <a:path extrusionOk="0" h="161202" w="88642">
                  <a:moveTo>
                    <a:pt x="70693" y="79640"/>
                  </a:moveTo>
                  <a:cubicBezTo>
                    <a:pt x="81584" y="71596"/>
                    <a:pt x="88642" y="58695"/>
                    <a:pt x="88642" y="44152"/>
                  </a:cubicBezTo>
                  <a:cubicBezTo>
                    <a:pt x="88642" y="19768"/>
                    <a:pt x="68799" y="0"/>
                    <a:pt x="44321" y="0"/>
                  </a:cubicBezTo>
                  <a:cubicBezTo>
                    <a:pt x="19843" y="0"/>
                    <a:pt x="0" y="19768"/>
                    <a:pt x="0" y="44152"/>
                  </a:cubicBezTo>
                  <a:cubicBezTo>
                    <a:pt x="0" y="58695"/>
                    <a:pt x="7059" y="71596"/>
                    <a:pt x="17949" y="79640"/>
                  </a:cubicBezTo>
                  <a:lnTo>
                    <a:pt x="6901" y="152159"/>
                  </a:lnTo>
                  <a:cubicBezTo>
                    <a:pt x="6177" y="156918"/>
                    <a:pt x="9875" y="161203"/>
                    <a:pt x="14707" y="161203"/>
                  </a:cubicBezTo>
                  <a:lnTo>
                    <a:pt x="73935" y="161203"/>
                  </a:lnTo>
                  <a:cubicBezTo>
                    <a:pt x="78767" y="161203"/>
                    <a:pt x="82465" y="156918"/>
                    <a:pt x="81741" y="152159"/>
                  </a:cubicBezTo>
                  <a:lnTo>
                    <a:pt x="70693" y="796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2" name="Google Shape;4632;p6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3" name="Google Shape;4633;p6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4634" name="Google Shape;4634;p6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5" name="Google Shape;4635;p6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6" name="Google Shape;4636;p6"/>
          <p:cNvGrpSpPr/>
          <p:nvPr/>
        </p:nvGrpSpPr>
        <p:grpSpPr>
          <a:xfrm>
            <a:off x="680304" y="4414514"/>
            <a:ext cx="552730" cy="554914"/>
            <a:chOff x="680304" y="4414514"/>
            <a:chExt cx="552730" cy="554914"/>
          </a:xfrm>
        </p:grpSpPr>
        <p:sp>
          <p:nvSpPr>
            <p:cNvPr id="4637" name="Google Shape;4637;p6"/>
            <p:cNvSpPr/>
            <p:nvPr/>
          </p:nvSpPr>
          <p:spPr>
            <a:xfrm>
              <a:off x="680304" y="4414514"/>
              <a:ext cx="552730" cy="554914"/>
            </a:xfrm>
            <a:custGeom>
              <a:rect b="b" l="l" r="r" t="t"/>
              <a:pathLst>
                <a:path extrusionOk="0" h="554914" w="552730">
                  <a:moveTo>
                    <a:pt x="291666" y="10894"/>
                  </a:moveTo>
                  <a:cubicBezTo>
                    <a:pt x="286595" y="-3631"/>
                    <a:pt x="266135" y="-3631"/>
                    <a:pt x="261064" y="10894"/>
                  </a:cubicBezTo>
                  <a:cubicBezTo>
                    <a:pt x="220026" y="128457"/>
                    <a:pt x="127951" y="220895"/>
                    <a:pt x="10851" y="262096"/>
                  </a:cubicBezTo>
                  <a:cubicBezTo>
                    <a:pt x="-3617" y="267186"/>
                    <a:pt x="-3617" y="287728"/>
                    <a:pt x="10851" y="292818"/>
                  </a:cubicBezTo>
                  <a:cubicBezTo>
                    <a:pt x="127951" y="334019"/>
                    <a:pt x="220026" y="426458"/>
                    <a:pt x="261064" y="544021"/>
                  </a:cubicBezTo>
                  <a:cubicBezTo>
                    <a:pt x="266135" y="558546"/>
                    <a:pt x="286596" y="558546"/>
                    <a:pt x="291666" y="544021"/>
                  </a:cubicBezTo>
                  <a:cubicBezTo>
                    <a:pt x="332704" y="426458"/>
                    <a:pt x="424779" y="334019"/>
                    <a:pt x="541879" y="292818"/>
                  </a:cubicBezTo>
                  <a:cubicBezTo>
                    <a:pt x="556347" y="287728"/>
                    <a:pt x="556347" y="267186"/>
                    <a:pt x="541879" y="262096"/>
                  </a:cubicBezTo>
                  <a:cubicBezTo>
                    <a:pt x="424779" y="220895"/>
                    <a:pt x="332704" y="128457"/>
                    <a:pt x="291666" y="1089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638;p6"/>
            <p:cNvSpPr/>
            <p:nvPr/>
          </p:nvSpPr>
          <p:spPr>
            <a:xfrm>
              <a:off x="943286" y="4676687"/>
              <a:ext cx="153740" cy="158028"/>
            </a:xfrm>
            <a:custGeom>
              <a:rect b="b" l="l" r="r" t="t"/>
              <a:pathLst>
                <a:path extrusionOk="0" h="158028" w="153740">
                  <a:moveTo>
                    <a:pt x="152471" y="7368"/>
                  </a:moveTo>
                  <a:cubicBezTo>
                    <a:pt x="155551" y="13824"/>
                    <a:pt x="152833" y="21564"/>
                    <a:pt x="146402" y="24655"/>
                  </a:cubicBezTo>
                  <a:cubicBezTo>
                    <a:pt x="93722" y="49978"/>
                    <a:pt x="51425" y="92865"/>
                    <a:pt x="26725" y="146001"/>
                  </a:cubicBezTo>
                  <a:lnTo>
                    <a:pt x="24613" y="150545"/>
                  </a:lnTo>
                  <a:cubicBezTo>
                    <a:pt x="21597" y="157032"/>
                    <a:pt x="13915" y="159837"/>
                    <a:pt x="7454" y="156809"/>
                  </a:cubicBezTo>
                  <a:cubicBezTo>
                    <a:pt x="993" y="153782"/>
                    <a:pt x="-1801" y="146069"/>
                    <a:pt x="1214" y="139582"/>
                  </a:cubicBezTo>
                  <a:lnTo>
                    <a:pt x="3327" y="135038"/>
                  </a:lnTo>
                  <a:cubicBezTo>
                    <a:pt x="30554" y="76464"/>
                    <a:pt x="77180" y="29188"/>
                    <a:pt x="135251" y="1274"/>
                  </a:cubicBezTo>
                  <a:cubicBezTo>
                    <a:pt x="141683" y="-1817"/>
                    <a:pt x="149392" y="911"/>
                    <a:pt x="152471" y="7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9" name="Google Shape;4639;p6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0" name="Google Shape;4640;p6"/>
          <p:cNvGrpSpPr/>
          <p:nvPr/>
        </p:nvGrpSpPr>
        <p:grpSpPr>
          <a:xfrm>
            <a:off x="3061391" y="4377139"/>
            <a:ext cx="339168" cy="643960"/>
            <a:chOff x="3061391" y="4377139"/>
            <a:chExt cx="339168" cy="643960"/>
          </a:xfrm>
        </p:grpSpPr>
        <p:sp>
          <p:nvSpPr>
            <p:cNvPr id="4641" name="Google Shape;4641;p6"/>
            <p:cNvSpPr/>
            <p:nvPr/>
          </p:nvSpPr>
          <p:spPr>
            <a:xfrm>
              <a:off x="3061391" y="4377139"/>
              <a:ext cx="339168" cy="643960"/>
            </a:xfrm>
            <a:custGeom>
              <a:rect b="b" l="l" r="r" t="t"/>
              <a:pathLst>
                <a:path extrusionOk="0" h="643960" w="339168">
                  <a:moveTo>
                    <a:pt x="169584" y="0"/>
                  </a:moveTo>
                  <a:cubicBezTo>
                    <a:pt x="75925" y="0"/>
                    <a:pt x="0" y="76874"/>
                    <a:pt x="0" y="171704"/>
                  </a:cubicBezTo>
                  <a:cubicBezTo>
                    <a:pt x="0" y="243135"/>
                    <a:pt x="43074" y="304350"/>
                    <a:pt x="104322" y="330229"/>
                  </a:cubicBezTo>
                  <a:lnTo>
                    <a:pt x="104322" y="581656"/>
                  </a:lnTo>
                  <a:cubicBezTo>
                    <a:pt x="104322" y="616066"/>
                    <a:pt x="131872" y="643960"/>
                    <a:pt x="165857" y="643960"/>
                  </a:cubicBezTo>
                  <a:cubicBezTo>
                    <a:pt x="199841" y="643960"/>
                    <a:pt x="227392" y="616066"/>
                    <a:pt x="227392" y="581656"/>
                  </a:cubicBezTo>
                  <a:lnTo>
                    <a:pt x="227392" y="577597"/>
                  </a:lnTo>
                  <a:lnTo>
                    <a:pt x="247736" y="577597"/>
                  </a:lnTo>
                  <a:cubicBezTo>
                    <a:pt x="273873" y="577597"/>
                    <a:pt x="297748" y="558237"/>
                    <a:pt x="297748" y="531192"/>
                  </a:cubicBezTo>
                  <a:lnTo>
                    <a:pt x="297748" y="430191"/>
                  </a:lnTo>
                  <a:cubicBezTo>
                    <a:pt x="297748" y="403146"/>
                    <a:pt x="273873" y="383786"/>
                    <a:pt x="247736" y="383786"/>
                  </a:cubicBezTo>
                  <a:lnTo>
                    <a:pt x="227392" y="383786"/>
                  </a:lnTo>
                  <a:lnTo>
                    <a:pt x="227392" y="333170"/>
                  </a:lnTo>
                  <a:cubicBezTo>
                    <a:pt x="292579" y="309239"/>
                    <a:pt x="339169" y="245996"/>
                    <a:pt x="339169" y="171704"/>
                  </a:cubicBezTo>
                  <a:cubicBezTo>
                    <a:pt x="339169" y="76874"/>
                    <a:pt x="263243" y="0"/>
                    <a:pt x="169584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6"/>
            <p:cNvSpPr/>
            <p:nvPr/>
          </p:nvSpPr>
          <p:spPr>
            <a:xfrm>
              <a:off x="3170924" y="4459143"/>
              <a:ext cx="120086" cy="55971"/>
            </a:xfrm>
            <a:custGeom>
              <a:rect b="b" l="l" r="r" t="t"/>
              <a:pathLst>
                <a:path extrusionOk="0" h="55971" w="120086">
                  <a:moveTo>
                    <a:pt x="60043" y="0"/>
                  </a:moveTo>
                  <a:cubicBezTo>
                    <a:pt x="29055" y="0"/>
                    <a:pt x="3516" y="21626"/>
                    <a:pt x="45" y="49480"/>
                  </a:cubicBezTo>
                  <a:cubicBezTo>
                    <a:pt x="-399" y="53044"/>
                    <a:pt x="2520" y="55972"/>
                    <a:pt x="6069" y="55972"/>
                  </a:cubicBezTo>
                  <a:lnTo>
                    <a:pt x="114018" y="55972"/>
                  </a:lnTo>
                  <a:cubicBezTo>
                    <a:pt x="117566" y="55972"/>
                    <a:pt x="120485" y="53044"/>
                    <a:pt x="120042" y="49480"/>
                  </a:cubicBezTo>
                  <a:cubicBezTo>
                    <a:pt x="116570" y="21626"/>
                    <a:pt x="91032" y="0"/>
                    <a:pt x="60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3" name="Google Shape;4643;p6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4644" name="Google Shape;4644;p6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645;p6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6" name="Google Shape;4646;p6"/>
          <p:cNvGrpSpPr/>
          <p:nvPr/>
        </p:nvGrpSpPr>
        <p:grpSpPr>
          <a:xfrm>
            <a:off x="5277568" y="4403987"/>
            <a:ext cx="495077" cy="550329"/>
            <a:chOff x="5277568" y="4403987"/>
            <a:chExt cx="495077" cy="550329"/>
          </a:xfrm>
        </p:grpSpPr>
        <p:sp>
          <p:nvSpPr>
            <p:cNvPr id="4647" name="Google Shape;4647;p6"/>
            <p:cNvSpPr/>
            <p:nvPr/>
          </p:nvSpPr>
          <p:spPr>
            <a:xfrm>
              <a:off x="5277568" y="4403987"/>
              <a:ext cx="495077" cy="550329"/>
            </a:xfrm>
            <a:custGeom>
              <a:rect b="b" l="l" r="r" t="t"/>
              <a:pathLst>
                <a:path extrusionOk="0" h="550329" w="495077">
                  <a:moveTo>
                    <a:pt x="212679" y="533860"/>
                  </a:moveTo>
                  <a:cubicBezTo>
                    <a:pt x="230740" y="555819"/>
                    <a:pt x="264338" y="555819"/>
                    <a:pt x="282399" y="533860"/>
                  </a:cubicBezTo>
                  <a:lnTo>
                    <a:pt x="487666" y="284286"/>
                  </a:lnTo>
                  <a:cubicBezTo>
                    <a:pt x="504985" y="263229"/>
                    <a:pt x="490017" y="231497"/>
                    <a:pt x="462766" y="231497"/>
                  </a:cubicBezTo>
                  <a:lnTo>
                    <a:pt x="391882" y="231497"/>
                  </a:lnTo>
                  <a:lnTo>
                    <a:pt x="391882" y="45187"/>
                  </a:lnTo>
                  <a:cubicBezTo>
                    <a:pt x="391882" y="20231"/>
                    <a:pt x="371667" y="0"/>
                    <a:pt x="346731" y="0"/>
                  </a:cubicBezTo>
                  <a:lnTo>
                    <a:pt x="148325" y="0"/>
                  </a:lnTo>
                  <a:cubicBezTo>
                    <a:pt x="123389" y="0"/>
                    <a:pt x="103175" y="20231"/>
                    <a:pt x="103175" y="45187"/>
                  </a:cubicBezTo>
                  <a:lnTo>
                    <a:pt x="103175" y="231497"/>
                  </a:lnTo>
                  <a:lnTo>
                    <a:pt x="32312" y="231497"/>
                  </a:lnTo>
                  <a:cubicBezTo>
                    <a:pt x="5060" y="231497"/>
                    <a:pt x="-9907" y="263229"/>
                    <a:pt x="7412" y="284286"/>
                  </a:cubicBezTo>
                  <a:lnTo>
                    <a:pt x="212679" y="53386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648;p6"/>
            <p:cNvSpPr/>
            <p:nvPr/>
          </p:nvSpPr>
          <p:spPr>
            <a:xfrm>
              <a:off x="5525176" y="4706015"/>
              <a:ext cx="126289" cy="150665"/>
            </a:xfrm>
            <a:custGeom>
              <a:rect b="b" l="l" r="r" t="t"/>
              <a:pathLst>
                <a:path extrusionOk="0" h="150665" w="126289">
                  <a:moveTo>
                    <a:pt x="4808" y="147809"/>
                  </a:moveTo>
                  <a:cubicBezTo>
                    <a:pt x="-740" y="143336"/>
                    <a:pt x="-1615" y="135208"/>
                    <a:pt x="2854" y="129656"/>
                  </a:cubicBezTo>
                  <a:lnTo>
                    <a:pt x="103343" y="4812"/>
                  </a:lnTo>
                  <a:cubicBezTo>
                    <a:pt x="107812" y="-741"/>
                    <a:pt x="115933" y="-1616"/>
                    <a:pt x="121481" y="2857"/>
                  </a:cubicBezTo>
                  <a:cubicBezTo>
                    <a:pt x="127030" y="7330"/>
                    <a:pt x="127904" y="15457"/>
                    <a:pt x="123435" y="21010"/>
                  </a:cubicBezTo>
                  <a:lnTo>
                    <a:pt x="22947" y="145854"/>
                  </a:lnTo>
                  <a:cubicBezTo>
                    <a:pt x="18477" y="151407"/>
                    <a:pt x="10356" y="152282"/>
                    <a:pt x="4808" y="1478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9" name="Google Shape;4649;p6"/>
          <p:cNvGrpSpPr/>
          <p:nvPr/>
        </p:nvGrpSpPr>
        <p:grpSpPr>
          <a:xfrm>
            <a:off x="6404432" y="4414344"/>
            <a:ext cx="533352" cy="514936"/>
            <a:chOff x="6404432" y="4414344"/>
            <a:chExt cx="533352" cy="514936"/>
          </a:xfrm>
        </p:grpSpPr>
        <p:sp>
          <p:nvSpPr>
            <p:cNvPr id="4650" name="Google Shape;4650;p6"/>
            <p:cNvSpPr/>
            <p:nvPr/>
          </p:nvSpPr>
          <p:spPr>
            <a:xfrm>
              <a:off x="6404432" y="4414344"/>
              <a:ext cx="533352" cy="514936"/>
            </a:xfrm>
            <a:custGeom>
              <a:rect b="b" l="l" r="r" t="t"/>
              <a:pathLst>
                <a:path extrusionOk="0" h="514936" w="533352">
                  <a:moveTo>
                    <a:pt x="280929" y="0"/>
                  </a:moveTo>
                  <a:cubicBezTo>
                    <a:pt x="273772" y="0"/>
                    <a:pt x="267970" y="5825"/>
                    <a:pt x="267970" y="13011"/>
                  </a:cubicBezTo>
                  <a:lnTo>
                    <a:pt x="267970" y="151230"/>
                  </a:lnTo>
                  <a:lnTo>
                    <a:pt x="149313" y="151230"/>
                  </a:lnTo>
                  <a:cubicBezTo>
                    <a:pt x="142156" y="151230"/>
                    <a:pt x="136354" y="157056"/>
                    <a:pt x="136354" y="164242"/>
                  </a:cubicBezTo>
                  <a:lnTo>
                    <a:pt x="136354" y="312025"/>
                  </a:lnTo>
                  <a:lnTo>
                    <a:pt x="12959" y="312025"/>
                  </a:lnTo>
                  <a:cubicBezTo>
                    <a:pt x="5802" y="312025"/>
                    <a:pt x="0" y="317850"/>
                    <a:pt x="0" y="325036"/>
                  </a:cubicBezTo>
                  <a:lnTo>
                    <a:pt x="0" y="501925"/>
                  </a:lnTo>
                  <a:cubicBezTo>
                    <a:pt x="0" y="509111"/>
                    <a:pt x="5802" y="514936"/>
                    <a:pt x="12959" y="514936"/>
                  </a:cubicBezTo>
                  <a:lnTo>
                    <a:pt x="520386" y="514936"/>
                  </a:lnTo>
                  <a:cubicBezTo>
                    <a:pt x="520613" y="514936"/>
                    <a:pt x="520841" y="514930"/>
                    <a:pt x="521067" y="514919"/>
                  </a:cubicBezTo>
                  <a:lnTo>
                    <a:pt x="521070" y="514918"/>
                  </a:lnTo>
                  <a:cubicBezTo>
                    <a:pt x="527953" y="514554"/>
                    <a:pt x="533348" y="508845"/>
                    <a:pt x="533348" y="501925"/>
                  </a:cubicBezTo>
                  <a:lnTo>
                    <a:pt x="533348" y="352705"/>
                  </a:lnTo>
                  <a:cubicBezTo>
                    <a:pt x="533351" y="352599"/>
                    <a:pt x="533352" y="352493"/>
                    <a:pt x="533352" y="352386"/>
                  </a:cubicBezTo>
                  <a:lnTo>
                    <a:pt x="533352" y="164242"/>
                  </a:lnTo>
                  <a:cubicBezTo>
                    <a:pt x="533352" y="164135"/>
                    <a:pt x="533351" y="164029"/>
                    <a:pt x="533348" y="163924"/>
                  </a:cubicBezTo>
                  <a:lnTo>
                    <a:pt x="533348" y="13011"/>
                  </a:lnTo>
                  <a:cubicBezTo>
                    <a:pt x="533348" y="5825"/>
                    <a:pt x="527546" y="0"/>
                    <a:pt x="520389" y="0"/>
                  </a:cubicBezTo>
                  <a:lnTo>
                    <a:pt x="280929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6"/>
            <p:cNvSpPr/>
            <p:nvPr/>
          </p:nvSpPr>
          <p:spPr>
            <a:xfrm>
              <a:off x="6601944" y="4726444"/>
              <a:ext cx="173228" cy="26022"/>
            </a:xfrm>
            <a:custGeom>
              <a:rect b="b" l="l" r="r" t="t"/>
              <a:pathLst>
                <a:path extrusionOk="0" h="26022" w="173228">
                  <a:moveTo>
                    <a:pt x="173228" y="13011"/>
                  </a:moveTo>
                  <a:cubicBezTo>
                    <a:pt x="173228" y="20197"/>
                    <a:pt x="167426" y="26023"/>
                    <a:pt x="160269" y="26023"/>
                  </a:cubicBezTo>
                  <a:lnTo>
                    <a:pt x="12959" y="26023"/>
                  </a:lnTo>
                  <a:cubicBezTo>
                    <a:pt x="5802" y="26023"/>
                    <a:pt x="0" y="20197"/>
                    <a:pt x="0" y="13011"/>
                  </a:cubicBezTo>
                  <a:cubicBezTo>
                    <a:pt x="0" y="5825"/>
                    <a:pt x="5802" y="0"/>
                    <a:pt x="12959" y="0"/>
                  </a:cubicBezTo>
                  <a:lnTo>
                    <a:pt x="160269" y="0"/>
                  </a:lnTo>
                  <a:cubicBezTo>
                    <a:pt x="167426" y="0"/>
                    <a:pt x="173228" y="5825"/>
                    <a:pt x="173228" y="130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2" name="Google Shape;4652;p6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4653" name="Google Shape;4653;p6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654;p6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5" name="Google Shape;4655;p6"/>
          <p:cNvGrpSpPr/>
          <p:nvPr/>
        </p:nvGrpSpPr>
        <p:grpSpPr>
          <a:xfrm>
            <a:off x="8749419" y="4414852"/>
            <a:ext cx="393578" cy="562602"/>
            <a:chOff x="8749419" y="4414852"/>
            <a:chExt cx="393578" cy="562602"/>
          </a:xfrm>
        </p:grpSpPr>
        <p:sp>
          <p:nvSpPr>
            <p:cNvPr id="4656" name="Google Shape;4656;p6"/>
            <p:cNvSpPr/>
            <p:nvPr/>
          </p:nvSpPr>
          <p:spPr>
            <a:xfrm>
              <a:off x="8749419" y="4414852"/>
              <a:ext cx="393578" cy="562602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6"/>
            <p:cNvSpPr/>
            <p:nvPr/>
          </p:nvSpPr>
          <p:spPr>
            <a:xfrm>
              <a:off x="8813776" y="4479909"/>
              <a:ext cx="106586" cy="107744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8" name="Google Shape;4658;p6"/>
          <p:cNvGrpSpPr/>
          <p:nvPr/>
        </p:nvGrpSpPr>
        <p:grpSpPr>
          <a:xfrm>
            <a:off x="9787387" y="4484849"/>
            <a:ext cx="594381" cy="412089"/>
            <a:chOff x="9787387" y="4484849"/>
            <a:chExt cx="594381" cy="412089"/>
          </a:xfrm>
        </p:grpSpPr>
        <p:sp>
          <p:nvSpPr>
            <p:cNvPr id="4659" name="Google Shape;4659;p6"/>
            <p:cNvSpPr/>
            <p:nvPr/>
          </p:nvSpPr>
          <p:spPr>
            <a:xfrm>
              <a:off x="9787387" y="4484849"/>
              <a:ext cx="594381" cy="412089"/>
            </a:xfrm>
            <a:custGeom>
              <a:rect b="b" l="l" r="r" t="t"/>
              <a:pathLst>
                <a:path extrusionOk="0" h="412089" w="594381">
                  <a:moveTo>
                    <a:pt x="0" y="32529"/>
                  </a:moveTo>
                  <a:cubicBezTo>
                    <a:pt x="0" y="14564"/>
                    <a:pt x="14563" y="0"/>
                    <a:pt x="32529" y="0"/>
                  </a:cubicBezTo>
                  <a:lnTo>
                    <a:pt x="561853" y="0"/>
                  </a:lnTo>
                  <a:cubicBezTo>
                    <a:pt x="579818" y="0"/>
                    <a:pt x="594381" y="14564"/>
                    <a:pt x="594381" y="32529"/>
                  </a:cubicBezTo>
                  <a:lnTo>
                    <a:pt x="594381" y="379561"/>
                  </a:lnTo>
                  <a:cubicBezTo>
                    <a:pt x="594381" y="397527"/>
                    <a:pt x="579818" y="412090"/>
                    <a:pt x="561853" y="412090"/>
                  </a:cubicBezTo>
                  <a:lnTo>
                    <a:pt x="32529" y="412090"/>
                  </a:lnTo>
                  <a:cubicBezTo>
                    <a:pt x="14563" y="412090"/>
                    <a:pt x="0" y="397527"/>
                    <a:pt x="0" y="379561"/>
                  </a:cubicBezTo>
                  <a:lnTo>
                    <a:pt x="0" y="3252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6"/>
            <p:cNvSpPr/>
            <p:nvPr/>
          </p:nvSpPr>
          <p:spPr>
            <a:xfrm>
              <a:off x="9787387" y="4484849"/>
              <a:ext cx="594381" cy="412089"/>
            </a:xfrm>
            <a:custGeom>
              <a:rect b="b" l="l" r="r" t="t"/>
              <a:pathLst>
                <a:path extrusionOk="0" h="412089" w="594381">
                  <a:moveTo>
                    <a:pt x="561853" y="26023"/>
                  </a:moveTo>
                  <a:lnTo>
                    <a:pt x="32529" y="26023"/>
                  </a:lnTo>
                  <a:cubicBezTo>
                    <a:pt x="28936" y="26023"/>
                    <a:pt x="26023" y="28935"/>
                    <a:pt x="26023" y="32529"/>
                  </a:cubicBezTo>
                  <a:lnTo>
                    <a:pt x="26023" y="379561"/>
                  </a:lnTo>
                  <a:cubicBezTo>
                    <a:pt x="26023" y="383155"/>
                    <a:pt x="28936" y="386067"/>
                    <a:pt x="32529" y="386067"/>
                  </a:cubicBezTo>
                  <a:lnTo>
                    <a:pt x="561853" y="386067"/>
                  </a:lnTo>
                  <a:cubicBezTo>
                    <a:pt x="565446" y="386067"/>
                    <a:pt x="568358" y="383155"/>
                    <a:pt x="568358" y="379561"/>
                  </a:cubicBezTo>
                  <a:lnTo>
                    <a:pt x="568358" y="32529"/>
                  </a:lnTo>
                  <a:cubicBezTo>
                    <a:pt x="568358" y="28935"/>
                    <a:pt x="565446" y="26023"/>
                    <a:pt x="561853" y="26023"/>
                  </a:cubicBezTo>
                  <a:close/>
                  <a:moveTo>
                    <a:pt x="32529" y="0"/>
                  </a:moveTo>
                  <a:cubicBezTo>
                    <a:pt x="14563" y="0"/>
                    <a:pt x="0" y="14564"/>
                    <a:pt x="0" y="32529"/>
                  </a:cubicBezTo>
                  <a:lnTo>
                    <a:pt x="0" y="379561"/>
                  </a:lnTo>
                  <a:cubicBezTo>
                    <a:pt x="0" y="397527"/>
                    <a:pt x="14563" y="412090"/>
                    <a:pt x="32529" y="412090"/>
                  </a:cubicBezTo>
                  <a:lnTo>
                    <a:pt x="561853" y="412090"/>
                  </a:lnTo>
                  <a:cubicBezTo>
                    <a:pt x="579818" y="412090"/>
                    <a:pt x="594381" y="397527"/>
                    <a:pt x="594381" y="379561"/>
                  </a:cubicBezTo>
                  <a:lnTo>
                    <a:pt x="594381" y="32529"/>
                  </a:lnTo>
                  <a:cubicBezTo>
                    <a:pt x="594381" y="14564"/>
                    <a:pt x="579818" y="0"/>
                    <a:pt x="561853" y="0"/>
                  </a:cubicBezTo>
                  <a:lnTo>
                    <a:pt x="32529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661;p6"/>
            <p:cNvSpPr/>
            <p:nvPr/>
          </p:nvSpPr>
          <p:spPr>
            <a:xfrm>
              <a:off x="9872438" y="4548526"/>
              <a:ext cx="109901" cy="109901"/>
            </a:xfrm>
            <a:custGeom>
              <a:rect b="b" l="l" r="r" t="t"/>
              <a:pathLst>
                <a:path extrusionOk="0" h="109901" w="109901">
                  <a:moveTo>
                    <a:pt x="54950" y="0"/>
                  </a:moveTo>
                  <a:cubicBezTo>
                    <a:pt x="24602" y="0"/>
                    <a:pt x="0" y="24603"/>
                    <a:pt x="0" y="54951"/>
                  </a:cubicBezTo>
                  <a:cubicBezTo>
                    <a:pt x="0" y="85300"/>
                    <a:pt x="24602" y="109902"/>
                    <a:pt x="54950" y="109902"/>
                  </a:cubicBezTo>
                  <a:cubicBezTo>
                    <a:pt x="85299" y="109902"/>
                    <a:pt x="109902" y="85300"/>
                    <a:pt x="109902" y="54951"/>
                  </a:cubicBezTo>
                  <a:cubicBezTo>
                    <a:pt x="109902" y="24603"/>
                    <a:pt x="85299" y="0"/>
                    <a:pt x="54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6"/>
            <p:cNvSpPr/>
            <p:nvPr/>
          </p:nvSpPr>
          <p:spPr>
            <a:xfrm>
              <a:off x="9831882" y="4557094"/>
              <a:ext cx="505385" cy="299758"/>
            </a:xfrm>
            <a:custGeom>
              <a:rect b="b" l="l" r="r" t="t"/>
              <a:pathLst>
                <a:path extrusionOk="0" h="299758" w="505385">
                  <a:moveTo>
                    <a:pt x="399990" y="7042"/>
                  </a:moveTo>
                  <a:cubicBezTo>
                    <a:pt x="389654" y="-2653"/>
                    <a:pt x="373460" y="-2294"/>
                    <a:pt x="363563" y="7850"/>
                  </a:cubicBezTo>
                  <a:lnTo>
                    <a:pt x="302895" y="70027"/>
                  </a:lnTo>
                  <a:cubicBezTo>
                    <a:pt x="302683" y="70219"/>
                    <a:pt x="302477" y="70418"/>
                    <a:pt x="302276" y="70626"/>
                  </a:cubicBezTo>
                  <a:lnTo>
                    <a:pt x="298129" y="74910"/>
                  </a:lnTo>
                  <a:lnTo>
                    <a:pt x="239182" y="135324"/>
                  </a:lnTo>
                  <a:lnTo>
                    <a:pt x="209507" y="104911"/>
                  </a:lnTo>
                  <a:cubicBezTo>
                    <a:pt x="199295" y="94445"/>
                    <a:pt x="182468" y="94445"/>
                    <a:pt x="172255" y="104911"/>
                  </a:cubicBezTo>
                  <a:lnTo>
                    <a:pt x="3699" y="277660"/>
                  </a:lnTo>
                  <a:cubicBezTo>
                    <a:pt x="-1320" y="282803"/>
                    <a:pt x="-1219" y="291041"/>
                    <a:pt x="3925" y="296059"/>
                  </a:cubicBezTo>
                  <a:cubicBezTo>
                    <a:pt x="9068" y="301078"/>
                    <a:pt x="17306" y="300977"/>
                    <a:pt x="22324" y="295834"/>
                  </a:cubicBezTo>
                  <a:lnTo>
                    <a:pt x="190881" y="123084"/>
                  </a:lnTo>
                  <a:lnTo>
                    <a:pt x="220556" y="153497"/>
                  </a:lnTo>
                  <a:cubicBezTo>
                    <a:pt x="220812" y="153760"/>
                    <a:pt x="221072" y="154015"/>
                    <a:pt x="221336" y="154264"/>
                  </a:cubicBezTo>
                  <a:lnTo>
                    <a:pt x="179729" y="197257"/>
                  </a:lnTo>
                  <a:cubicBezTo>
                    <a:pt x="174731" y="202422"/>
                    <a:pt x="174866" y="210658"/>
                    <a:pt x="180030" y="215656"/>
                  </a:cubicBezTo>
                  <a:cubicBezTo>
                    <a:pt x="185194" y="220653"/>
                    <a:pt x="193431" y="220518"/>
                    <a:pt x="198429" y="215354"/>
                  </a:cubicBezTo>
                  <a:lnTo>
                    <a:pt x="316794" y="93044"/>
                  </a:lnTo>
                  <a:lnTo>
                    <a:pt x="382189" y="26023"/>
                  </a:lnTo>
                  <a:lnTo>
                    <a:pt x="483474" y="121015"/>
                  </a:lnTo>
                  <a:cubicBezTo>
                    <a:pt x="488715" y="125931"/>
                    <a:pt x="496949" y="125667"/>
                    <a:pt x="501865" y="120426"/>
                  </a:cubicBezTo>
                  <a:cubicBezTo>
                    <a:pt x="506781" y="115184"/>
                    <a:pt x="506517" y="106950"/>
                    <a:pt x="501275" y="102034"/>
                  </a:cubicBezTo>
                  <a:lnTo>
                    <a:pt x="399990" y="70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3" name="Google Shape;4663;p6"/>
          <p:cNvGrpSpPr/>
          <p:nvPr/>
        </p:nvGrpSpPr>
        <p:grpSpPr>
          <a:xfrm>
            <a:off x="10971033" y="4449388"/>
            <a:ext cx="587033" cy="497280"/>
            <a:chOff x="10971033" y="4449388"/>
            <a:chExt cx="587033" cy="497280"/>
          </a:xfrm>
        </p:grpSpPr>
        <p:sp>
          <p:nvSpPr>
            <p:cNvPr id="4664" name="Google Shape;4664;p6"/>
            <p:cNvSpPr/>
            <p:nvPr/>
          </p:nvSpPr>
          <p:spPr>
            <a:xfrm>
              <a:off x="11066650" y="4861790"/>
              <a:ext cx="72332" cy="71977"/>
            </a:xfrm>
            <a:custGeom>
              <a:rect b="b" l="l" r="r" t="t"/>
              <a:pathLst>
                <a:path extrusionOk="0" h="71977" w="72332">
                  <a:moveTo>
                    <a:pt x="72332" y="35989"/>
                  </a:moveTo>
                  <a:cubicBezTo>
                    <a:pt x="72332" y="55865"/>
                    <a:pt x="56140" y="71978"/>
                    <a:pt x="36166" y="71978"/>
                  </a:cubicBezTo>
                  <a:cubicBezTo>
                    <a:pt x="16192" y="71978"/>
                    <a:pt x="0" y="55865"/>
                    <a:pt x="0" y="35989"/>
                  </a:cubicBezTo>
                  <a:cubicBezTo>
                    <a:pt x="0" y="16113"/>
                    <a:pt x="16192" y="0"/>
                    <a:pt x="36166" y="0"/>
                  </a:cubicBezTo>
                  <a:cubicBezTo>
                    <a:pt x="56140" y="0"/>
                    <a:pt x="72332" y="16113"/>
                    <a:pt x="72332" y="35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6"/>
            <p:cNvSpPr/>
            <p:nvPr/>
          </p:nvSpPr>
          <p:spPr>
            <a:xfrm>
              <a:off x="11053686" y="4848890"/>
              <a:ext cx="98259" cy="97778"/>
            </a:xfrm>
            <a:custGeom>
              <a:rect b="b" l="l" r="r" t="t"/>
              <a:pathLst>
                <a:path extrusionOk="0" h="97778" w="98259">
                  <a:moveTo>
                    <a:pt x="49130" y="25800"/>
                  </a:moveTo>
                  <a:cubicBezTo>
                    <a:pt x="36316" y="25800"/>
                    <a:pt x="25927" y="36138"/>
                    <a:pt x="25927" y="48889"/>
                  </a:cubicBezTo>
                  <a:cubicBezTo>
                    <a:pt x="25927" y="61641"/>
                    <a:pt x="36316" y="71978"/>
                    <a:pt x="49130" y="71978"/>
                  </a:cubicBezTo>
                  <a:cubicBezTo>
                    <a:pt x="61945" y="71978"/>
                    <a:pt x="72332" y="61641"/>
                    <a:pt x="72332" y="48889"/>
                  </a:cubicBezTo>
                  <a:cubicBezTo>
                    <a:pt x="72332" y="36138"/>
                    <a:pt x="61945" y="25800"/>
                    <a:pt x="49130" y="25800"/>
                  </a:cubicBezTo>
                  <a:close/>
                  <a:moveTo>
                    <a:pt x="0" y="48889"/>
                  </a:moveTo>
                  <a:cubicBezTo>
                    <a:pt x="0" y="21888"/>
                    <a:pt x="21996" y="0"/>
                    <a:pt x="49130" y="0"/>
                  </a:cubicBezTo>
                  <a:cubicBezTo>
                    <a:pt x="76264" y="0"/>
                    <a:pt x="98260" y="21888"/>
                    <a:pt x="98260" y="48889"/>
                  </a:cubicBezTo>
                  <a:cubicBezTo>
                    <a:pt x="98260" y="75890"/>
                    <a:pt x="76264" y="97778"/>
                    <a:pt x="49130" y="97778"/>
                  </a:cubicBezTo>
                  <a:cubicBezTo>
                    <a:pt x="21996" y="97778"/>
                    <a:pt x="0" y="75890"/>
                    <a:pt x="0" y="4888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666;p6"/>
            <p:cNvSpPr/>
            <p:nvPr/>
          </p:nvSpPr>
          <p:spPr>
            <a:xfrm>
              <a:off x="11297836" y="4861790"/>
              <a:ext cx="72332" cy="71977"/>
            </a:xfrm>
            <a:custGeom>
              <a:rect b="b" l="l" r="r" t="t"/>
              <a:pathLst>
                <a:path extrusionOk="0" h="71977" w="72332">
                  <a:moveTo>
                    <a:pt x="72332" y="35989"/>
                  </a:moveTo>
                  <a:cubicBezTo>
                    <a:pt x="72332" y="55865"/>
                    <a:pt x="56140" y="71978"/>
                    <a:pt x="36166" y="71978"/>
                  </a:cubicBezTo>
                  <a:cubicBezTo>
                    <a:pt x="16192" y="71978"/>
                    <a:pt x="0" y="55865"/>
                    <a:pt x="0" y="35989"/>
                  </a:cubicBezTo>
                  <a:cubicBezTo>
                    <a:pt x="0" y="16113"/>
                    <a:pt x="16192" y="0"/>
                    <a:pt x="36166" y="0"/>
                  </a:cubicBezTo>
                  <a:cubicBezTo>
                    <a:pt x="56140" y="0"/>
                    <a:pt x="72332" y="16113"/>
                    <a:pt x="72332" y="359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667;p6"/>
            <p:cNvSpPr/>
            <p:nvPr/>
          </p:nvSpPr>
          <p:spPr>
            <a:xfrm>
              <a:off x="11284872" y="4848890"/>
              <a:ext cx="98259" cy="97778"/>
            </a:xfrm>
            <a:custGeom>
              <a:rect b="b" l="l" r="r" t="t"/>
              <a:pathLst>
                <a:path extrusionOk="0" h="97778" w="98259">
                  <a:moveTo>
                    <a:pt x="49130" y="25800"/>
                  </a:moveTo>
                  <a:cubicBezTo>
                    <a:pt x="36316" y="25800"/>
                    <a:pt x="25927" y="36138"/>
                    <a:pt x="25927" y="48889"/>
                  </a:cubicBezTo>
                  <a:cubicBezTo>
                    <a:pt x="25927" y="61641"/>
                    <a:pt x="36316" y="71978"/>
                    <a:pt x="49130" y="71978"/>
                  </a:cubicBezTo>
                  <a:cubicBezTo>
                    <a:pt x="61945" y="71978"/>
                    <a:pt x="72332" y="61641"/>
                    <a:pt x="72332" y="48889"/>
                  </a:cubicBezTo>
                  <a:cubicBezTo>
                    <a:pt x="72332" y="36138"/>
                    <a:pt x="61945" y="25800"/>
                    <a:pt x="49130" y="25800"/>
                  </a:cubicBezTo>
                  <a:close/>
                  <a:moveTo>
                    <a:pt x="0" y="48889"/>
                  </a:moveTo>
                  <a:cubicBezTo>
                    <a:pt x="0" y="21888"/>
                    <a:pt x="21996" y="0"/>
                    <a:pt x="49130" y="0"/>
                  </a:cubicBezTo>
                  <a:cubicBezTo>
                    <a:pt x="76264" y="0"/>
                    <a:pt x="98260" y="21888"/>
                    <a:pt x="98260" y="48889"/>
                  </a:cubicBezTo>
                  <a:cubicBezTo>
                    <a:pt x="98260" y="75890"/>
                    <a:pt x="76264" y="97778"/>
                    <a:pt x="49130" y="97778"/>
                  </a:cubicBezTo>
                  <a:cubicBezTo>
                    <a:pt x="21996" y="97778"/>
                    <a:pt x="0" y="75890"/>
                    <a:pt x="0" y="4888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6"/>
            <p:cNvSpPr/>
            <p:nvPr/>
          </p:nvSpPr>
          <p:spPr>
            <a:xfrm>
              <a:off x="10971033" y="4449388"/>
              <a:ext cx="587033" cy="363228"/>
            </a:xfrm>
            <a:custGeom>
              <a:rect b="b" l="l" r="r" t="t"/>
              <a:pathLst>
                <a:path extrusionOk="0" h="363228" w="587033">
                  <a:moveTo>
                    <a:pt x="505164" y="0"/>
                  </a:moveTo>
                  <a:cubicBezTo>
                    <a:pt x="499322" y="0"/>
                    <a:pt x="494202" y="3888"/>
                    <a:pt x="492660" y="9494"/>
                  </a:cubicBezTo>
                  <a:lnTo>
                    <a:pt x="474986" y="73747"/>
                  </a:lnTo>
                  <a:lnTo>
                    <a:pt x="32428" y="73747"/>
                  </a:lnTo>
                  <a:cubicBezTo>
                    <a:pt x="11045" y="73747"/>
                    <a:pt x="-4477" y="93990"/>
                    <a:pt x="1168" y="114513"/>
                  </a:cubicBezTo>
                  <a:lnTo>
                    <a:pt x="63055" y="339492"/>
                  </a:lnTo>
                  <a:cubicBezTo>
                    <a:pt x="66910" y="353509"/>
                    <a:pt x="79710" y="363228"/>
                    <a:pt x="94314" y="363228"/>
                  </a:cubicBezTo>
                  <a:lnTo>
                    <a:pt x="397520" y="363228"/>
                  </a:lnTo>
                  <a:cubicBezTo>
                    <a:pt x="412124" y="363228"/>
                    <a:pt x="424924" y="353509"/>
                    <a:pt x="428779" y="339492"/>
                  </a:cubicBezTo>
                  <a:lnTo>
                    <a:pt x="501879" y="73747"/>
                  </a:lnTo>
                  <a:lnTo>
                    <a:pt x="501867" y="73747"/>
                  </a:lnTo>
                  <a:lnTo>
                    <a:pt x="515056" y="25800"/>
                  </a:lnTo>
                  <a:lnTo>
                    <a:pt x="574070" y="25800"/>
                  </a:lnTo>
                  <a:cubicBezTo>
                    <a:pt x="581229" y="25800"/>
                    <a:pt x="587034" y="20025"/>
                    <a:pt x="587034" y="12900"/>
                  </a:cubicBezTo>
                  <a:cubicBezTo>
                    <a:pt x="587034" y="5776"/>
                    <a:pt x="581229" y="0"/>
                    <a:pt x="574070" y="0"/>
                  </a:cubicBezTo>
                  <a:lnTo>
                    <a:pt x="50516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9" name="Google Shape;4669;p6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0" name="Google Shape;4670;p6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1" name="Google Shape;4671;p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Icon 2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2" name="Google Shape;4672;p6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7" name="Shape 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" name="Google Shape;5898;p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899" name="Google Shape;5899;p78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00" name="Google Shape;5900;p78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01" name="Google Shape;5901;p78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902" name="Google Shape;5902;p78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6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08" name="Google Shape;5908;p79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09" name="Google Shape;5909;p79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10" name="Google Shape;5910;p79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911" name="Google Shape;5911;p79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5" name="Shape 5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6" name="Google Shape;5916;p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17" name="Google Shape;5917;p80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18" name="Google Shape;5918;p80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19" name="Google Shape;5919;p80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5920" name="Google Shape;5920;p80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4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5" name="Google Shape;5925;p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26" name="Google Shape;5926;p81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27" name="Google Shape;5927;p81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928" name="Google Shape;5928;p81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29" name="Google Shape;5929;p81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30" name="Google Shape;5930;p81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31" name="Google Shape;5931;p81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5" name="Shape 5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6" name="Google Shape;5936;p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37" name="Google Shape;5937;p82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38" name="Google Shape;5938;p82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39" name="Google Shape;5939;p82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40" name="Google Shape;5940;p82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184150" lvl="0" marL="1841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  <a:p>
            <a:pPr indent="-184150" lvl="0" marL="18415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4" name="Shape 5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5" name="Google Shape;5945;p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46" name="Google Shape;5946;p83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47" name="Google Shape;5947;p83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48" name="Google Shape;5948;p83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49" name="Google Shape;5949;p83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184150" lvl="0" marL="1841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  <a:p>
            <a:pPr indent="-184150" lvl="0" marL="18415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  <a:p>
            <a:pPr indent="-184150" lvl="0" marL="18415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3" name="Shape 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4" name="Google Shape;5954;p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55" name="Google Shape;5955;p84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56" name="Google Shape;5956;p84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57" name="Google Shape;5957;p84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958" name="Google Shape;5958;p84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959" name="Google Shape;5959;p84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960" name="Google Shape;5960;p84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5961" name="Google Shape;5961;p84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5962" name="Google Shape;5962;p84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963" name="Google Shape;5963;p84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7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Google Shape;5968;p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69" name="Google Shape;5969;p85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5970" name="Google Shape;5970;p85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971" name="Google Shape;5971;p85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5972" name="Google Shape;5972;p85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03</a:t>
            </a:r>
            <a:endParaRPr/>
          </a:p>
        </p:txBody>
      </p:sp>
      <p:sp>
        <p:nvSpPr>
          <p:cNvPr id="5973" name="Google Shape;5973;p85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/>
              <a:t>04</a:t>
            </a:r>
            <a:endParaRPr/>
          </a:p>
        </p:txBody>
      </p:sp>
      <p:sp>
        <p:nvSpPr>
          <p:cNvPr id="5974" name="Google Shape;5974;p85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75" name="Google Shape;5975;p85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76" name="Google Shape;5976;p85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977" name="Google Shape;5977;p85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978" name="Google Shape;5978;p85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5979" name="Google Shape;5979;p85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3" name="Shape 5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4" name="Google Shape;5984;p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5985" name="Google Shape;5985;p86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86" name="Google Shape;5986;p86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87" name="Google Shape;5987;p86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endParaRPr/>
          </a:p>
        </p:txBody>
      </p:sp>
      <p:sp>
        <p:nvSpPr>
          <p:cNvPr id="5988" name="Google Shape;5988;p86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89" name="Google Shape;5989;p86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90" name="Google Shape;5990;p86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91" name="Google Shape;5991;p86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5992" name="Google Shape;5992;p86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endParaRPr/>
          </a:p>
        </p:txBody>
      </p:sp>
      <p:sp>
        <p:nvSpPr>
          <p:cNvPr id="5993" name="Google Shape;5993;p86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br>
              <a:rPr lang="ko-KR"/>
            </a:br>
            <a:endParaRPr/>
          </a:p>
        </p:txBody>
      </p:sp>
      <p:sp>
        <p:nvSpPr>
          <p:cNvPr id="5994" name="Google Shape;5994;p8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8" name="Shape 5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9" name="Google Shape;5999;p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000" name="Google Shape;6000;p87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01" name="Google Shape;6001;p87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02" name="Google Shape;6002;p87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03" name="Google Shape;6003;p87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04" name="Google Shape;6004;p87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6005" name="Google Shape;6005;p87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p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Guide : Graph 1</a:t>
            </a:r>
            <a:endParaRPr/>
          </a:p>
        </p:txBody>
      </p:sp>
      <p:sp>
        <p:nvSpPr>
          <p:cNvPr id="4678" name="Google Shape;4678;p7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</a:pPr>
            <a:r>
              <a:rPr lang="ko-KR"/>
              <a:t>TYPE 1</a:t>
            </a:r>
            <a:endParaRPr/>
          </a:p>
        </p:txBody>
      </p:sp>
      <p:sp>
        <p:nvSpPr>
          <p:cNvPr id="4679" name="Google Shape;4679;p7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</a:pPr>
            <a:r>
              <a:rPr lang="ko-KR"/>
              <a:t>TYPE 2</a:t>
            </a:r>
            <a:endParaRPr/>
          </a:p>
        </p:txBody>
      </p:sp>
      <p:graphicFrame>
        <p:nvGraphicFramePr>
          <p:cNvPr id="4680" name="Google Shape;4680;p7"/>
          <p:cNvGraphicFramePr/>
          <p:nvPr/>
        </p:nvGraphicFramePr>
        <p:xfrm>
          <a:off x="5760503" y="1705263"/>
          <a:ext cx="5719426" cy="4018494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4681" name="Google Shape;4681;p7"/>
          <p:cNvGraphicFramePr/>
          <p:nvPr/>
        </p:nvGraphicFramePr>
        <p:xfrm>
          <a:off x="37463" y="1808792"/>
          <a:ext cx="5966198" cy="3840323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9" name="Shape 6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" name="Google Shape;6010;p88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11" name="Google Shape;6011;p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012" name="Google Shape;6012;p88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13" name="Google Shape;6013;p88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14" name="Google Shape;6014;p88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15" name="Google Shape;6015;p88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16" name="Google Shape;6016;p88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17" name="Google Shape;6017;p88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18" name="Google Shape;6018;p88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19" name="Google Shape;6019;p88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20" name="Google Shape;6020;p88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21" name="Google Shape;6021;p88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22" name="Google Shape;6022;p88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6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89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28" name="Google Shape;6028;p89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29" name="Google Shape;6029;p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030" name="Google Shape;6030;p89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31" name="Google Shape;6031;p89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32" name="Google Shape;6032;p89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33" name="Google Shape;6033;p89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34" name="Google Shape;6034;p89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35" name="Google Shape;6035;p89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36" name="Google Shape;6036;p89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37" name="Google Shape;6037;p89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38" name="Google Shape;6038;p89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39" name="Google Shape;6039;p89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3" name="Shape 6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4" name="Google Shape;6044;p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045" name="Google Shape;6045;p90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46" name="Google Shape;6046;p90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6047" name="Google Shape;6047;p90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48" name="Google Shape;6048;p90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49" name="Google Shape;6049;p90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50" name="Google Shape;6050;p90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6051" name="Google Shape;6051;p90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52" name="Google Shape;6052;p90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53" name="Google Shape;6053;p90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54" name="Google Shape;6054;p90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6055" name="Google Shape;6055;p90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56" name="Google Shape;6056;p90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57" name="Google Shape;6057;p90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58" name="Google Shape;6058;p90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주제</a:t>
            </a:r>
            <a:endParaRPr/>
          </a:p>
        </p:txBody>
      </p:sp>
      <p:sp>
        <p:nvSpPr>
          <p:cNvPr id="6059" name="Google Shape;6059;p90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60" name="Google Shape;6060;p90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4461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  <p:sp>
        <p:nvSpPr>
          <p:cNvPr id="6061" name="Google Shape;6061;p90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5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6" name="Google Shape;6066;p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067" name="Google Shape;6067;p91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68" name="Google Shape;6068;p91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69" name="Google Shape;6069;p91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70" name="Google Shape;6070;p91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71" name="Google Shape;6071;p91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72" name="Google Shape;6072;p91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73" name="Google Shape;6073;p91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6074" name="Google Shape;6074;p91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8" name="Shape 6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9" name="Google Shape;6079;p92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80" name="Google Shape;6080;p92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81" name="Google Shape;6081;p92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82" name="Google Shape;6082;p92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83" name="Google Shape;6083;p92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84" name="Google Shape;6084;p92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85" name="Google Shape;6085;p92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86" name="Google Shape;6086;p92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87" name="Google Shape;6087;p92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88" name="Google Shape;6088;p92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089" name="Google Shape;6089;p92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90" name="Google Shape;6090;p92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91" name="Google Shape;6091;p92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92" name="Google Shape;6092;p92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93" name="Google Shape;6093;p92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94" name="Google Shape;6094;p92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95" name="Google Shape;6095;p92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096" name="Google Shape;6096;p92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097" name="Google Shape;6097;p92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p93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03" name="Google Shape;6103;p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04" name="Google Shape;6104;p93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05" name="Google Shape;6105;p93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06" name="Google Shape;6106;p93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07" name="Google Shape;6107;p93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108" name="Google Shape;6108;p93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109" name="Google Shape;6109;p93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110" name="Google Shape;6110;p93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111" name="Google Shape;6111;p93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112" name="Google Shape;6112;p93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113" name="Google Shape;6113;p93"/>
          <p:cNvSpPr txBox="1"/>
          <p:nvPr>
            <p:ph idx="1" type="body"/>
          </p:nvPr>
        </p:nvSpPr>
        <p:spPr>
          <a:xfrm>
            <a:off x="420594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주제를 입력해주세요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4" name="Google Shape;6114;p93"/>
          <p:cNvSpPr txBox="1"/>
          <p:nvPr>
            <p:ph idx="1" type="body"/>
          </p:nvPr>
        </p:nvSpPr>
        <p:spPr>
          <a:xfrm>
            <a:off x="420595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5" name="Google Shape;6115;p93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16" name="Google Shape;6116;p93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17" name="Google Shape;6117;p93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18" name="Google Shape;6118;p93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19" name="Google Shape;6119;p93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120" name="Google Shape;6120;p93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121" name="Google Shape;6121;p93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122" name="Google Shape;6122;p93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123" name="Google Shape;6123;p93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주제를 입력해주세요</a:t>
            </a:r>
            <a:endParaRPr/>
          </a:p>
        </p:txBody>
      </p:sp>
      <p:sp>
        <p:nvSpPr>
          <p:cNvPr id="6124" name="Google Shape;6124;p93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내용을 입력해주세요</a:t>
            </a:r>
            <a:endParaRPr/>
          </a:p>
        </p:txBody>
      </p:sp>
      <p:sp>
        <p:nvSpPr>
          <p:cNvPr id="6125" name="Google Shape;6125;p93"/>
          <p:cNvSpPr txBox="1"/>
          <p:nvPr>
            <p:ph idx="6" type="body"/>
          </p:nvPr>
        </p:nvSpPr>
        <p:spPr>
          <a:xfrm>
            <a:off x="420594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주제를 입력해주세요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6" name="Google Shape;6126;p93"/>
          <p:cNvSpPr txBox="1"/>
          <p:nvPr>
            <p:ph idx="7" type="body"/>
          </p:nvPr>
        </p:nvSpPr>
        <p:spPr>
          <a:xfrm>
            <a:off x="420595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내용을 입력해주세요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p9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32" name="Google Shape;6132;p94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3" name="Google Shape;6133;p94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4" name="Google Shape;6134;p94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5" name="Google Shape;6135;p94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6" name="Google Shape;6136;p94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7" name="Google Shape;6137;p94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8" name="Google Shape;6138;p94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39" name="Google Shape;6139;p94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40" name="Google Shape;6140;p94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41" name="Google Shape;6141;p94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주제를</a:t>
            </a:r>
            <a:br>
              <a:rPr lang="ko-KR"/>
            </a:br>
            <a:r>
              <a:rPr lang="ko-KR"/>
              <a:t>입력해주세요</a:t>
            </a:r>
            <a:endParaRPr/>
          </a:p>
        </p:txBody>
      </p:sp>
      <p:sp>
        <p:nvSpPr>
          <p:cNvPr id="6142" name="Google Shape;6142;p94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내용을 입력해주세요</a:t>
            </a:r>
            <a:br>
              <a:rPr lang="ko-KR"/>
            </a:br>
            <a:r>
              <a:rPr lang="ko-KR"/>
              <a:t>내용을 입력해주세요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6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48" name="Google Shape;6148;p95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2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54" name="Google Shape;6154;p96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55" name="Google Shape;6155;p96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9" name="Shape 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Google Shape;6160;p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6161" name="Google Shape;6161;p97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62" name="Google Shape;6162;p97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63" name="Google Shape;6163;p97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64" name="Google Shape;6164;p97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